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48" r:id="rId2"/>
    <p:sldId id="347" r:id="rId3"/>
    <p:sldId id="353" r:id="rId4"/>
    <p:sldId id="352" r:id="rId5"/>
    <p:sldId id="350" r:id="rId6"/>
    <p:sldId id="354" r:id="rId7"/>
    <p:sldId id="355" r:id="rId8"/>
    <p:sldId id="351" r:id="rId9"/>
    <p:sldId id="357" r:id="rId10"/>
    <p:sldId id="358" r:id="rId1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B64"/>
    <a:srgbClr val="FCFBFB"/>
    <a:srgbClr val="FBBC05"/>
    <a:srgbClr val="FFB164"/>
    <a:srgbClr val="EA4335"/>
    <a:srgbClr val="2F6DFF"/>
    <a:srgbClr val="34A853"/>
    <a:srgbClr val="46E88B"/>
    <a:srgbClr val="FFDF00"/>
    <a:srgbClr val="FFC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592" autoAdjust="0"/>
    <p:restoredTop sz="94660"/>
  </p:normalViewPr>
  <p:slideViewPr>
    <p:cSldViewPr snapToGrid="0">
      <p:cViewPr>
        <p:scale>
          <a:sx n="70" d="100"/>
          <a:sy n="70" d="100"/>
        </p:scale>
        <p:origin x="307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611049667290838E-2"/>
          <c:y val="9.3305068053404508E-2"/>
          <c:w val="0.87258011726644347"/>
          <c:h val="0.612177939511159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 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Task 1</c:v>
                </c:pt>
                <c:pt idx="1">
                  <c:v>Task 2</c:v>
                </c:pt>
                <c:pt idx="2">
                  <c:v>Task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14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5F-4138-8FD9-5FD2ED7698F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 Б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Task 1</c:v>
                </c:pt>
                <c:pt idx="1">
                  <c:v>Task 2</c:v>
                </c:pt>
                <c:pt idx="2">
                  <c:v>Task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</c:v>
                </c:pt>
                <c:pt idx="1">
                  <c:v>13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5F-4138-8FD9-5FD2ED7698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093312"/>
        <c:axId val="93817664"/>
      </c:barChart>
      <c:catAx>
        <c:axId val="19809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817664"/>
        <c:crosses val="autoZero"/>
        <c:auto val="1"/>
        <c:lblAlgn val="ctr"/>
        <c:lblOffset val="100"/>
        <c:noMultiLvlLbl val="0"/>
      </c:catAx>
      <c:valAx>
        <c:axId val="9381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09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52448443944507"/>
          <c:y val="0.79803698725004912"/>
          <c:w val="0.29093888263966999"/>
          <c:h val="0.19089290044061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47FDBB1-5EC9-40FD-9A36-D4E35C581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F663819-6E29-4FB7-BF1C-93C4B4D76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FC5A-1932-4642-9CF8-618CD292DDF6}" type="datetimeFigureOut">
              <a:rPr lang="ko-KR" altLang="en-US" smtClean="0"/>
              <a:pPr/>
              <a:t>2024-12-20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AF1716-40E8-4512-B252-D7362A0E94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EE3C99E-C3C0-40AD-AD91-8E96E8F58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86696-F86F-4066-9FDD-77F2B013FA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9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pPr/>
              <a:t>2024-12-20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26" Type="http://schemas.openxmlformats.org/officeDocument/2006/relationships/image" Target="../media/image56.svg"/><Relationship Id="rId3" Type="http://schemas.openxmlformats.org/officeDocument/2006/relationships/image" Target="../media/image1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hyperlink" Target="http://www.pptmon.com/" TargetMode="External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54.sv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sv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2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Relationship Id="rId27" Type="http://schemas.openxmlformats.org/officeDocument/2006/relationships/image" Target="../media/image5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12" Type="http://schemas.openxmlformats.org/officeDocument/2006/relationships/image" Target="../media/image30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0.svg"/><Relationship Id="rId11" Type="http://schemas.openxmlformats.org/officeDocument/2006/relationships/image" Target="../media/image29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2.svg"/><Relationship Id="rId9" Type="http://schemas.openxmlformats.org/officeDocument/2006/relationships/image" Target="../media/image6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hyperlink" Target="http://www.pptmon.com/" TargetMode="Externa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2.svg"/><Relationship Id="rId9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.svg"/><Relationship Id="rId9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2.svg"/><Relationship Id="rId9" Type="http://schemas.openxmlformats.org/officeDocument/2006/relationships/image" Target="../media/image2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222388-ACFB-4C7D-92F6-B808C17D7B0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AE3E862-0974-4962-A0B7-548253164D00}"/>
              </a:ext>
            </a:extLst>
          </p:cNvPr>
          <p:cNvSpPr/>
          <p:nvPr userDrawn="1"/>
        </p:nvSpPr>
        <p:spPr>
          <a:xfrm>
            <a:off x="0" y="0"/>
            <a:ext cx="3365770" cy="1320800"/>
          </a:xfrm>
          <a:prstGeom prst="rect">
            <a:avLst/>
          </a:prstGeom>
          <a:solidFill>
            <a:srgbClr val="2F6D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CDF4888-C5C0-4580-9ADA-AFE07AD90D21}"/>
              </a:ext>
            </a:extLst>
          </p:cNvPr>
          <p:cNvSpPr/>
          <p:nvPr userDrawn="1"/>
        </p:nvSpPr>
        <p:spPr>
          <a:xfrm>
            <a:off x="2550704" y="2"/>
            <a:ext cx="2345008" cy="1852470"/>
          </a:xfrm>
          <a:custGeom>
            <a:avLst/>
            <a:gdLst>
              <a:gd name="connsiteX0" fmla="*/ 313607 w 3365770"/>
              <a:gd name="connsiteY0" fmla="*/ 0 h 2658835"/>
              <a:gd name="connsiteX1" fmla="*/ 421459 w 3365770"/>
              <a:gd name="connsiteY1" fmla="*/ 0 h 2658835"/>
              <a:gd name="connsiteX2" fmla="*/ 359110 w 3365770"/>
              <a:gd name="connsiteY2" fmla="*/ 83378 h 2658835"/>
              <a:gd name="connsiteX3" fmla="*/ 86467 w 3365770"/>
              <a:gd name="connsiteY3" fmla="*/ 975950 h 2658835"/>
              <a:gd name="connsiteX4" fmla="*/ 1682885 w 3365770"/>
              <a:gd name="connsiteY4" fmla="*/ 2572368 h 2658835"/>
              <a:gd name="connsiteX5" fmla="*/ 3279303 w 3365770"/>
              <a:gd name="connsiteY5" fmla="*/ 975950 h 2658835"/>
              <a:gd name="connsiteX6" fmla="*/ 3006660 w 3365770"/>
              <a:gd name="connsiteY6" fmla="*/ 83378 h 2658835"/>
              <a:gd name="connsiteX7" fmla="*/ 2944311 w 3365770"/>
              <a:gd name="connsiteY7" fmla="*/ 0 h 2658835"/>
              <a:gd name="connsiteX8" fmla="*/ 3052163 w 3365770"/>
              <a:gd name="connsiteY8" fmla="*/ 0 h 2658835"/>
              <a:gd name="connsiteX9" fmla="*/ 3078360 w 3365770"/>
              <a:gd name="connsiteY9" fmla="*/ 35033 h 2658835"/>
              <a:gd name="connsiteX10" fmla="*/ 3365770 w 3365770"/>
              <a:gd name="connsiteY10" fmla="*/ 975950 h 2658835"/>
              <a:gd name="connsiteX11" fmla="*/ 1682885 w 3365770"/>
              <a:gd name="connsiteY11" fmla="*/ 2658835 h 2658835"/>
              <a:gd name="connsiteX12" fmla="*/ 0 w 3365770"/>
              <a:gd name="connsiteY12" fmla="*/ 975950 h 2658835"/>
              <a:gd name="connsiteX13" fmla="*/ 287410 w 3365770"/>
              <a:gd name="connsiteY13" fmla="*/ 35033 h 265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65770" h="2658835">
                <a:moveTo>
                  <a:pt x="313607" y="0"/>
                </a:moveTo>
                <a:lnTo>
                  <a:pt x="421459" y="0"/>
                </a:lnTo>
                <a:lnTo>
                  <a:pt x="359110" y="83378"/>
                </a:lnTo>
                <a:cubicBezTo>
                  <a:pt x="186978" y="338168"/>
                  <a:pt x="86467" y="645321"/>
                  <a:pt x="86467" y="975950"/>
                </a:cubicBezTo>
                <a:cubicBezTo>
                  <a:pt x="86467" y="1857627"/>
                  <a:pt x="801208" y="2572368"/>
                  <a:pt x="1682885" y="2572368"/>
                </a:cubicBezTo>
                <a:cubicBezTo>
                  <a:pt x="2564562" y="2572368"/>
                  <a:pt x="3279303" y="1857627"/>
                  <a:pt x="3279303" y="975950"/>
                </a:cubicBezTo>
                <a:cubicBezTo>
                  <a:pt x="3279303" y="645321"/>
                  <a:pt x="3178793" y="338168"/>
                  <a:pt x="3006660" y="83378"/>
                </a:cubicBezTo>
                <a:lnTo>
                  <a:pt x="2944311" y="0"/>
                </a:lnTo>
                <a:lnTo>
                  <a:pt x="3052163" y="0"/>
                </a:lnTo>
                <a:lnTo>
                  <a:pt x="3078360" y="35033"/>
                </a:lnTo>
                <a:cubicBezTo>
                  <a:pt x="3259816" y="303623"/>
                  <a:pt x="3365770" y="627413"/>
                  <a:pt x="3365770" y="975950"/>
                </a:cubicBezTo>
                <a:cubicBezTo>
                  <a:pt x="3365770" y="1905382"/>
                  <a:pt x="2612317" y="2658835"/>
                  <a:pt x="1682885" y="2658835"/>
                </a:cubicBezTo>
                <a:cubicBezTo>
                  <a:pt x="753453" y="2658835"/>
                  <a:pt x="0" y="1905382"/>
                  <a:pt x="0" y="975950"/>
                </a:cubicBezTo>
                <a:cubicBezTo>
                  <a:pt x="0" y="627413"/>
                  <a:pt x="105954" y="303623"/>
                  <a:pt x="287410" y="35033"/>
                </a:cubicBezTo>
                <a:close/>
              </a:path>
            </a:pathLst>
          </a:custGeom>
          <a:solidFill>
            <a:srgbClr val="FBBC0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7" name="직각 삼각형 6">
            <a:extLst>
              <a:ext uri="{FF2B5EF4-FFF2-40B4-BE49-F238E27FC236}">
                <a16:creationId xmlns:a16="http://schemas.microsoft.com/office/drawing/2014/main" id="{9EEEF5CD-C094-41C3-8968-F4C2C87DDBC5}"/>
              </a:ext>
            </a:extLst>
          </p:cNvPr>
          <p:cNvSpPr/>
          <p:nvPr userDrawn="1"/>
        </p:nvSpPr>
        <p:spPr>
          <a:xfrm>
            <a:off x="0" y="3225800"/>
            <a:ext cx="1824536" cy="3632200"/>
          </a:xfrm>
          <a:prstGeom prst="rtTriangle">
            <a:avLst/>
          </a:pr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49B35132-F352-4A2C-8E32-B92F9E1D16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763" y="4997374"/>
            <a:ext cx="1969180" cy="1527252"/>
          </a:xfrm>
          <a:prstGeom prst="rect">
            <a:avLst/>
          </a:prstGeom>
        </p:spPr>
      </p:pic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0BE64F4F-B9A0-42B5-903E-39274A871640}"/>
              </a:ext>
            </a:extLst>
          </p:cNvPr>
          <p:cNvSpPr/>
          <p:nvPr userDrawn="1"/>
        </p:nvSpPr>
        <p:spPr>
          <a:xfrm>
            <a:off x="8118973" y="5309042"/>
            <a:ext cx="3097913" cy="1548957"/>
          </a:xfrm>
          <a:custGeom>
            <a:avLst/>
            <a:gdLst>
              <a:gd name="connsiteX0" fmla="*/ 1727200 w 3454400"/>
              <a:gd name="connsiteY0" fmla="*/ 0 h 1727200"/>
              <a:gd name="connsiteX1" fmla="*/ 3454400 w 3454400"/>
              <a:gd name="connsiteY1" fmla="*/ 1727200 h 1727200"/>
              <a:gd name="connsiteX2" fmla="*/ 2590800 w 3454400"/>
              <a:gd name="connsiteY2" fmla="*/ 1727200 h 1727200"/>
              <a:gd name="connsiteX3" fmla="*/ 1727200 w 3454400"/>
              <a:gd name="connsiteY3" fmla="*/ 863600 h 1727200"/>
              <a:gd name="connsiteX4" fmla="*/ 863600 w 3454400"/>
              <a:gd name="connsiteY4" fmla="*/ 1727200 h 1727200"/>
              <a:gd name="connsiteX5" fmla="*/ 0 w 3454400"/>
              <a:gd name="connsiteY5" fmla="*/ 1727200 h 1727200"/>
              <a:gd name="connsiteX6" fmla="*/ 1727200 w 3454400"/>
              <a:gd name="connsiteY6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4400" h="1727200">
                <a:moveTo>
                  <a:pt x="1727200" y="0"/>
                </a:moveTo>
                <a:cubicBezTo>
                  <a:pt x="2681106" y="0"/>
                  <a:pt x="3454400" y="773294"/>
                  <a:pt x="3454400" y="1727200"/>
                </a:cubicBezTo>
                <a:lnTo>
                  <a:pt x="2590800" y="1727200"/>
                </a:lnTo>
                <a:cubicBezTo>
                  <a:pt x="2590800" y="1250247"/>
                  <a:pt x="2204153" y="863600"/>
                  <a:pt x="1727200" y="863600"/>
                </a:cubicBezTo>
                <a:cubicBezTo>
                  <a:pt x="1250247" y="863600"/>
                  <a:pt x="863600" y="1250247"/>
                  <a:pt x="863600" y="1727200"/>
                </a:cubicBezTo>
                <a:lnTo>
                  <a:pt x="0" y="1727200"/>
                </a:lnTo>
                <a:cubicBezTo>
                  <a:pt x="0" y="773294"/>
                  <a:pt x="773294" y="0"/>
                  <a:pt x="1727200" y="0"/>
                </a:cubicBezTo>
                <a:close/>
              </a:path>
            </a:pathLst>
          </a:cu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AB69205C-B130-4755-8BAC-B0D5AED0F5F0}"/>
              </a:ext>
            </a:extLst>
          </p:cNvPr>
          <p:cNvSpPr/>
          <p:nvPr userDrawn="1"/>
        </p:nvSpPr>
        <p:spPr>
          <a:xfrm>
            <a:off x="11950702" y="2286000"/>
            <a:ext cx="241299" cy="2286000"/>
          </a:xfrm>
          <a:custGeom>
            <a:avLst/>
            <a:gdLst>
              <a:gd name="connsiteX0" fmla="*/ 80435 w 241299"/>
              <a:gd name="connsiteY0" fmla="*/ 0 h 2286000"/>
              <a:gd name="connsiteX1" fmla="*/ 241299 w 241299"/>
              <a:gd name="connsiteY1" fmla="*/ 0 h 2286000"/>
              <a:gd name="connsiteX2" fmla="*/ 241299 w 241299"/>
              <a:gd name="connsiteY2" fmla="*/ 2286000 h 2286000"/>
              <a:gd name="connsiteX3" fmla="*/ 80435 w 241299"/>
              <a:gd name="connsiteY3" fmla="*/ 2286000 h 2286000"/>
              <a:gd name="connsiteX4" fmla="*/ 0 w 241299"/>
              <a:gd name="connsiteY4" fmla="*/ 2205565 h 2286000"/>
              <a:gd name="connsiteX5" fmla="*/ 0 w 241299"/>
              <a:gd name="connsiteY5" fmla="*/ 80435 h 2286000"/>
              <a:gd name="connsiteX6" fmla="*/ 80435 w 241299"/>
              <a:gd name="connsiteY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299" h="2286000">
                <a:moveTo>
                  <a:pt x="80435" y="0"/>
                </a:moveTo>
                <a:lnTo>
                  <a:pt x="241299" y="0"/>
                </a:lnTo>
                <a:lnTo>
                  <a:pt x="241299" y="2286000"/>
                </a:lnTo>
                <a:lnTo>
                  <a:pt x="80435" y="2286000"/>
                </a:lnTo>
                <a:cubicBezTo>
                  <a:pt x="36012" y="2286000"/>
                  <a:pt x="0" y="2249988"/>
                  <a:pt x="0" y="2205565"/>
                </a:cubicBezTo>
                <a:lnTo>
                  <a:pt x="0" y="80435"/>
                </a:lnTo>
                <a:cubicBezTo>
                  <a:pt x="0" y="36012"/>
                  <a:pt x="36012" y="0"/>
                  <a:pt x="80435" y="0"/>
                </a:cubicBezTo>
                <a:close/>
              </a:path>
            </a:pathLst>
          </a:cu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C802275E-4681-4BF9-BF4E-5203258EB4A7}"/>
              </a:ext>
            </a:extLst>
          </p:cNvPr>
          <p:cNvGrpSpPr/>
          <p:nvPr userDrawn="1"/>
        </p:nvGrpSpPr>
        <p:grpSpPr>
          <a:xfrm>
            <a:off x="571749" y="2147094"/>
            <a:ext cx="342900" cy="1602867"/>
            <a:chOff x="571749" y="2147094"/>
            <a:chExt cx="342900" cy="1602867"/>
          </a:xfrm>
          <a:solidFill>
            <a:srgbClr val="34A853"/>
          </a:solidFill>
        </p:grpSpPr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30F99EFF-1CB6-4E3A-9C21-01253980E10F}"/>
                </a:ext>
              </a:extLst>
            </p:cNvPr>
            <p:cNvSpPr/>
            <p:nvPr/>
          </p:nvSpPr>
          <p:spPr>
            <a:xfrm>
              <a:off x="571749" y="2147094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296002B2-7044-48FA-9FD7-7588C291F79E}"/>
                </a:ext>
              </a:extLst>
            </p:cNvPr>
            <p:cNvSpPr/>
            <p:nvPr/>
          </p:nvSpPr>
          <p:spPr>
            <a:xfrm>
              <a:off x="571749" y="2462086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363A7D7E-B3DC-4D74-A812-22AAFAD27EBC}"/>
                </a:ext>
              </a:extLst>
            </p:cNvPr>
            <p:cNvSpPr/>
            <p:nvPr/>
          </p:nvSpPr>
          <p:spPr>
            <a:xfrm>
              <a:off x="571749" y="2777078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34EE9875-2A58-454D-A6EF-48BECEE11637}"/>
                </a:ext>
              </a:extLst>
            </p:cNvPr>
            <p:cNvSpPr/>
            <p:nvPr/>
          </p:nvSpPr>
          <p:spPr>
            <a:xfrm>
              <a:off x="571749" y="3092069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2E01B143-7CF9-4D3D-B1F3-CBEEB89182D8}"/>
                </a:ext>
              </a:extLst>
            </p:cNvPr>
            <p:cNvSpPr/>
            <p:nvPr/>
          </p:nvSpPr>
          <p:spPr>
            <a:xfrm>
              <a:off x="571749" y="3407061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DB8D4404-D753-4A04-B05E-6C9A90BC04A2}"/>
              </a:ext>
            </a:extLst>
          </p:cNvPr>
          <p:cNvGrpSpPr/>
          <p:nvPr userDrawn="1"/>
        </p:nvGrpSpPr>
        <p:grpSpPr>
          <a:xfrm>
            <a:off x="9901238" y="-5582"/>
            <a:ext cx="1319072" cy="1168586"/>
            <a:chOff x="9901238" y="-5582"/>
            <a:chExt cx="1319072" cy="1168586"/>
          </a:xfrm>
          <a:solidFill>
            <a:srgbClr val="FBBC05"/>
          </a:solidFill>
        </p:grpSpPr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E12C0DA6-F263-49BE-B235-3CB4BBDC6115}"/>
                </a:ext>
              </a:extLst>
            </p:cNvPr>
            <p:cNvSpPr/>
            <p:nvPr/>
          </p:nvSpPr>
          <p:spPr>
            <a:xfrm>
              <a:off x="10387042" y="-5582"/>
              <a:ext cx="124527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157 w 74432"/>
                <a:gd name="connsiteY2" fmla="*/ 1169777 h 1168586"/>
                <a:gd name="connsiteX3" fmla="*/ 71157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157" y="1169777"/>
                  </a:lnTo>
                  <a:lnTo>
                    <a:pt x="71157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B9D3EF59-3D3E-4E6C-A844-E4E2D96C5B00}"/>
                </a:ext>
              </a:extLst>
            </p:cNvPr>
            <p:cNvSpPr/>
            <p:nvPr/>
          </p:nvSpPr>
          <p:spPr>
            <a:xfrm>
              <a:off x="9901238" y="-5582"/>
              <a:ext cx="193583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083 w 74432"/>
                <a:gd name="connsiteY2" fmla="*/ 1169777 h 1168586"/>
                <a:gd name="connsiteX3" fmla="*/ 71083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083" y="1169777"/>
                  </a:lnTo>
                  <a:lnTo>
                    <a:pt x="71083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12EFD646-E86C-41FE-A22E-F279AB7FA361}"/>
                </a:ext>
              </a:extLst>
            </p:cNvPr>
            <p:cNvSpPr/>
            <p:nvPr/>
          </p:nvSpPr>
          <p:spPr>
            <a:xfrm>
              <a:off x="10803790" y="-5582"/>
              <a:ext cx="74432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083 w 74432"/>
                <a:gd name="connsiteY2" fmla="*/ 1169777 h 1168586"/>
                <a:gd name="connsiteX3" fmla="*/ 71083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083" y="1169777"/>
                  </a:lnTo>
                  <a:lnTo>
                    <a:pt x="71083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2E0CE091-1DC1-440D-A861-6EAC5D69BFDC}"/>
                </a:ext>
              </a:extLst>
            </p:cNvPr>
            <p:cNvSpPr/>
            <p:nvPr/>
          </p:nvSpPr>
          <p:spPr>
            <a:xfrm>
              <a:off x="11170443" y="-5582"/>
              <a:ext cx="49867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157 w 74432"/>
                <a:gd name="connsiteY2" fmla="*/ 1169777 h 1168586"/>
                <a:gd name="connsiteX3" fmla="*/ 71157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157" y="1169777"/>
                  </a:lnTo>
                  <a:lnTo>
                    <a:pt x="71157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직각 삼각형 72">
            <a:extLst>
              <a:ext uri="{FF2B5EF4-FFF2-40B4-BE49-F238E27FC236}">
                <a16:creationId xmlns:a16="http://schemas.microsoft.com/office/drawing/2014/main" id="{41A0885B-846B-46FE-9EAB-A392E965D3EE}"/>
              </a:ext>
            </a:extLst>
          </p:cNvPr>
          <p:cNvSpPr/>
          <p:nvPr userDrawn="1"/>
        </p:nvSpPr>
        <p:spPr>
          <a:xfrm rot="16200000">
            <a:off x="11307235" y="5997949"/>
            <a:ext cx="657738" cy="657738"/>
          </a:xfrm>
          <a:prstGeom prst="rtTriangle">
            <a:avLst/>
          </a:pr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0BFE5CD8-4AD1-481B-8D8C-F51CF631B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0404" y="5758629"/>
            <a:ext cx="894570" cy="89457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09120BA-AB61-4579-9C5D-C0092C6CB213}"/>
              </a:ext>
            </a:extLst>
          </p:cNvPr>
          <p:cNvGrpSpPr/>
          <p:nvPr userDrawn="1"/>
        </p:nvGrpSpPr>
        <p:grpSpPr>
          <a:xfrm>
            <a:off x="227027" y="5778896"/>
            <a:ext cx="1039644" cy="894570"/>
            <a:chOff x="227027" y="5316378"/>
            <a:chExt cx="1577169" cy="1357087"/>
          </a:xfrm>
        </p:grpSpPr>
        <p:sp>
          <p:nvSpPr>
            <p:cNvPr id="75" name="자유형: 도형 74">
              <a:extLst>
                <a:ext uri="{FF2B5EF4-FFF2-40B4-BE49-F238E27FC236}">
                  <a16:creationId xmlns:a16="http://schemas.microsoft.com/office/drawing/2014/main" id="{0BF6EA74-0FDC-4D77-B2D3-3E79DCDDB0B8}"/>
                </a:ext>
              </a:extLst>
            </p:cNvPr>
            <p:cNvSpPr/>
            <p:nvPr userDrawn="1"/>
          </p:nvSpPr>
          <p:spPr>
            <a:xfrm rot="16200000">
              <a:off x="227028" y="5316378"/>
              <a:ext cx="1357086" cy="1357087"/>
            </a:xfrm>
            <a:custGeom>
              <a:avLst/>
              <a:gdLst>
                <a:gd name="connsiteX0" fmla="*/ 678543 w 1357086"/>
                <a:gd name="connsiteY0" fmla="*/ 0 h 1357087"/>
                <a:gd name="connsiteX1" fmla="*/ 1357086 w 1357086"/>
                <a:gd name="connsiteY1" fmla="*/ 0 h 1357087"/>
                <a:gd name="connsiteX2" fmla="*/ 1357086 w 1357086"/>
                <a:gd name="connsiteY2" fmla="*/ 1 h 1357087"/>
                <a:gd name="connsiteX3" fmla="*/ 0 w 1357086"/>
                <a:gd name="connsiteY3" fmla="*/ 1357087 h 1357087"/>
                <a:gd name="connsiteX4" fmla="*/ 0 w 1357086"/>
                <a:gd name="connsiteY4" fmla="*/ 1357087 h 1357087"/>
                <a:gd name="connsiteX5" fmla="*/ 0 w 1357086"/>
                <a:gd name="connsiteY5" fmla="*/ 678544 h 1357087"/>
                <a:gd name="connsiteX6" fmla="*/ 0 w 1357086"/>
                <a:gd name="connsiteY6" fmla="*/ 678544 h 1357087"/>
                <a:gd name="connsiteX7" fmla="*/ 678543 w 1357086"/>
                <a:gd name="connsiteY7" fmla="*/ 1 h 135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7086" h="1357087">
                  <a:moveTo>
                    <a:pt x="678543" y="0"/>
                  </a:moveTo>
                  <a:lnTo>
                    <a:pt x="1357086" y="0"/>
                  </a:lnTo>
                  <a:lnTo>
                    <a:pt x="1357086" y="1"/>
                  </a:lnTo>
                  <a:cubicBezTo>
                    <a:pt x="1357086" y="749499"/>
                    <a:pt x="749498" y="1357087"/>
                    <a:pt x="0" y="1357087"/>
                  </a:cubicBezTo>
                  <a:lnTo>
                    <a:pt x="0" y="1357087"/>
                  </a:lnTo>
                  <a:lnTo>
                    <a:pt x="0" y="678544"/>
                  </a:lnTo>
                  <a:lnTo>
                    <a:pt x="0" y="678544"/>
                  </a:lnTo>
                  <a:cubicBezTo>
                    <a:pt x="374749" y="678544"/>
                    <a:pt x="678543" y="374750"/>
                    <a:pt x="678543" y="1"/>
                  </a:cubicBezTo>
                  <a:close/>
                </a:path>
              </a:pathLst>
            </a:custGeom>
            <a:solidFill>
              <a:srgbClr val="FBBC05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/>
            </a:p>
          </p:txBody>
        </p:sp>
        <p:sp>
          <p:nvSpPr>
            <p:cNvPr id="76" name="자유형: 도형 75">
              <a:extLst>
                <a:ext uri="{FF2B5EF4-FFF2-40B4-BE49-F238E27FC236}">
                  <a16:creationId xmlns:a16="http://schemas.microsoft.com/office/drawing/2014/main" id="{D0E109E8-8A42-4412-9EDA-EA5BC1F3BF4D}"/>
                </a:ext>
              </a:extLst>
            </p:cNvPr>
            <p:cNvSpPr/>
            <p:nvPr userDrawn="1"/>
          </p:nvSpPr>
          <p:spPr>
            <a:xfrm rot="5400000">
              <a:off x="996966" y="5316378"/>
              <a:ext cx="807230" cy="807230"/>
            </a:xfrm>
            <a:custGeom>
              <a:avLst/>
              <a:gdLst>
                <a:gd name="connsiteX0" fmla="*/ 0 w 1803402"/>
                <a:gd name="connsiteY0" fmla="*/ 901699 h 1803401"/>
                <a:gd name="connsiteX1" fmla="*/ 281238 w 1803402"/>
                <a:gd name="connsiteY1" fmla="*/ 620461 h 1803401"/>
                <a:gd name="connsiteX2" fmla="*/ 620464 w 1803402"/>
                <a:gd name="connsiteY2" fmla="*/ 620461 h 1803401"/>
                <a:gd name="connsiteX3" fmla="*/ 620464 w 1803402"/>
                <a:gd name="connsiteY3" fmla="*/ 281238 h 1803401"/>
                <a:gd name="connsiteX4" fmla="*/ 901702 w 1803402"/>
                <a:gd name="connsiteY4" fmla="*/ 0 h 1803401"/>
                <a:gd name="connsiteX5" fmla="*/ 1182940 w 1803402"/>
                <a:gd name="connsiteY5" fmla="*/ 281238 h 1803401"/>
                <a:gd name="connsiteX6" fmla="*/ 1182940 w 1803402"/>
                <a:gd name="connsiteY6" fmla="*/ 620461 h 1803401"/>
                <a:gd name="connsiteX7" fmla="*/ 1522164 w 1803402"/>
                <a:gd name="connsiteY7" fmla="*/ 620462 h 1803401"/>
                <a:gd name="connsiteX8" fmla="*/ 1803402 w 1803402"/>
                <a:gd name="connsiteY8" fmla="*/ 901700 h 1803401"/>
                <a:gd name="connsiteX9" fmla="*/ 1803401 w 1803402"/>
                <a:gd name="connsiteY9" fmla="*/ 901699 h 1803401"/>
                <a:gd name="connsiteX10" fmla="*/ 1522163 w 1803402"/>
                <a:gd name="connsiteY10" fmla="*/ 1182937 h 1803401"/>
                <a:gd name="connsiteX11" fmla="*/ 1182939 w 1803402"/>
                <a:gd name="connsiteY11" fmla="*/ 1182937 h 1803401"/>
                <a:gd name="connsiteX12" fmla="*/ 1182939 w 1803402"/>
                <a:gd name="connsiteY12" fmla="*/ 1522163 h 1803401"/>
                <a:gd name="connsiteX13" fmla="*/ 901701 w 1803402"/>
                <a:gd name="connsiteY13" fmla="*/ 1803401 h 1803401"/>
                <a:gd name="connsiteX14" fmla="*/ 901702 w 1803402"/>
                <a:gd name="connsiteY14" fmla="*/ 1803400 h 1803401"/>
                <a:gd name="connsiteX15" fmla="*/ 620464 w 1803402"/>
                <a:gd name="connsiteY15" fmla="*/ 1522162 h 1803401"/>
                <a:gd name="connsiteX16" fmla="*/ 620464 w 1803402"/>
                <a:gd name="connsiteY16" fmla="*/ 1182937 h 1803401"/>
                <a:gd name="connsiteX17" fmla="*/ 281238 w 1803402"/>
                <a:gd name="connsiteY17" fmla="*/ 1182937 h 1803401"/>
                <a:gd name="connsiteX18" fmla="*/ 0 w 1803402"/>
                <a:gd name="connsiteY18" fmla="*/ 901699 h 180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3402" h="1803401">
                  <a:moveTo>
                    <a:pt x="0" y="901699"/>
                  </a:moveTo>
                  <a:cubicBezTo>
                    <a:pt x="0" y="746376"/>
                    <a:pt x="125915" y="620461"/>
                    <a:pt x="281238" y="620461"/>
                  </a:cubicBezTo>
                  <a:lnTo>
                    <a:pt x="620464" y="620461"/>
                  </a:lnTo>
                  <a:lnTo>
                    <a:pt x="620464" y="281238"/>
                  </a:lnTo>
                  <a:cubicBezTo>
                    <a:pt x="620464" y="125915"/>
                    <a:pt x="746379" y="0"/>
                    <a:pt x="901702" y="0"/>
                  </a:cubicBezTo>
                  <a:cubicBezTo>
                    <a:pt x="1057025" y="0"/>
                    <a:pt x="1182940" y="125915"/>
                    <a:pt x="1182940" y="281238"/>
                  </a:cubicBezTo>
                  <a:lnTo>
                    <a:pt x="1182940" y="620461"/>
                  </a:lnTo>
                  <a:lnTo>
                    <a:pt x="1522164" y="620462"/>
                  </a:lnTo>
                  <a:cubicBezTo>
                    <a:pt x="1677487" y="620462"/>
                    <a:pt x="1803402" y="746377"/>
                    <a:pt x="1803402" y="901700"/>
                  </a:cubicBezTo>
                  <a:lnTo>
                    <a:pt x="1803401" y="901699"/>
                  </a:lnTo>
                  <a:cubicBezTo>
                    <a:pt x="1803401" y="1057022"/>
                    <a:pt x="1677486" y="1182937"/>
                    <a:pt x="1522163" y="1182937"/>
                  </a:cubicBezTo>
                  <a:lnTo>
                    <a:pt x="1182939" y="1182937"/>
                  </a:lnTo>
                  <a:lnTo>
                    <a:pt x="1182939" y="1522163"/>
                  </a:lnTo>
                  <a:cubicBezTo>
                    <a:pt x="1182939" y="1677486"/>
                    <a:pt x="1057024" y="1803401"/>
                    <a:pt x="901701" y="1803401"/>
                  </a:cubicBezTo>
                  <a:lnTo>
                    <a:pt x="901702" y="1803400"/>
                  </a:lnTo>
                  <a:cubicBezTo>
                    <a:pt x="746379" y="1803400"/>
                    <a:pt x="620464" y="1677485"/>
                    <a:pt x="620464" y="1522162"/>
                  </a:cubicBezTo>
                  <a:lnTo>
                    <a:pt x="620464" y="1182937"/>
                  </a:lnTo>
                  <a:lnTo>
                    <a:pt x="281238" y="1182937"/>
                  </a:lnTo>
                  <a:cubicBezTo>
                    <a:pt x="125915" y="1182937"/>
                    <a:pt x="0" y="1057022"/>
                    <a:pt x="0" y="901699"/>
                  </a:cubicBezTo>
                  <a:close/>
                </a:path>
              </a:pathLst>
            </a:custGeom>
            <a:solidFill>
              <a:srgbClr val="2F6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258518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그래픽 17">
            <a:extLst>
              <a:ext uri="{FF2B5EF4-FFF2-40B4-BE49-F238E27FC236}">
                <a16:creationId xmlns:a16="http://schemas.microsoft.com/office/drawing/2014/main" id="{11362A0C-85A5-470F-829C-FFC76A63AF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4078" y="241527"/>
            <a:ext cx="809625" cy="714375"/>
          </a:xfrm>
          <a:prstGeom prst="rect">
            <a:avLst/>
          </a:prstGeom>
        </p:spPr>
      </p:pic>
      <p:pic>
        <p:nvPicPr>
          <p:cNvPr id="19" name="그래픽 18">
            <a:extLst>
              <a:ext uri="{FF2B5EF4-FFF2-40B4-BE49-F238E27FC236}">
                <a16:creationId xmlns:a16="http://schemas.microsoft.com/office/drawing/2014/main" id="{AB15E17D-9101-45F9-AF98-3B83767E4A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1108" y="316139"/>
            <a:ext cx="1485900" cy="981075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id="{E14146D3-11D3-4D01-970F-EB932A7A099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70" y="5225704"/>
            <a:ext cx="2009775" cy="1476375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C668B5FD-3A9A-45B2-90A6-E8179395D75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23815" y="624567"/>
            <a:ext cx="2505075" cy="1095375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F8F5B2B8-0B8C-4CE1-AEAC-1A13BB6F5AD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57352" y="5691527"/>
            <a:ext cx="1019175" cy="1019175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id="{0125EC9F-D27C-40A4-963D-62ACE5A06F3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10075" y="1362073"/>
            <a:ext cx="3095625" cy="4676775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0D69F0ED-66A0-403F-A7DE-2DF3F2B96F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75978" y="1133133"/>
            <a:ext cx="1085850" cy="1066800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15967E5F-E3A9-455E-A599-41FADE11330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68636" y="4852308"/>
            <a:ext cx="1019175" cy="342900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C27B923C-A1BC-457F-963E-48488AFDE89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892448" y="5195208"/>
            <a:ext cx="552450" cy="904875"/>
          </a:xfrm>
          <a:prstGeom prst="rect">
            <a:avLst/>
          </a:prstGeom>
        </p:spPr>
      </p:pic>
      <p:pic>
        <p:nvPicPr>
          <p:cNvPr id="27" name="그래픽 26">
            <a:extLst>
              <a:ext uri="{FF2B5EF4-FFF2-40B4-BE49-F238E27FC236}">
                <a16:creationId xmlns:a16="http://schemas.microsoft.com/office/drawing/2014/main" id="{B96C5BBB-5AAC-401B-A840-620C7D57927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947988" y="3839024"/>
            <a:ext cx="1714500" cy="476250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4AB6CA21-6B62-4E0C-8F0F-EBA1E25EECC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flipH="1">
            <a:off x="2277267" y="2325007"/>
            <a:ext cx="1905000" cy="838200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2E77E16B-193C-48D8-BE9F-3E3A8C0764A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flipH="1">
            <a:off x="6909253" y="3700460"/>
            <a:ext cx="310515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79211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직각 삼각형 5">
            <a:extLst>
              <a:ext uri="{FF2B5EF4-FFF2-40B4-BE49-F238E27FC236}">
                <a16:creationId xmlns:a16="http://schemas.microsoft.com/office/drawing/2014/main" id="{9090153D-145B-4318-B5D1-B13694A8D5A0}"/>
              </a:ext>
            </a:extLst>
          </p:cNvPr>
          <p:cNvSpPr/>
          <p:nvPr userDrawn="1"/>
        </p:nvSpPr>
        <p:spPr>
          <a:xfrm rot="16200000">
            <a:off x="11307235" y="5997949"/>
            <a:ext cx="657738" cy="657738"/>
          </a:xfrm>
          <a:prstGeom prst="rtTriangle">
            <a:avLst/>
          </a:pr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A5615C41-6EEE-404A-B9AA-354F60B192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0404" y="5758629"/>
            <a:ext cx="894570" cy="89457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C6B655FC-527F-4B1E-9824-EFDBD95E18F4}"/>
              </a:ext>
            </a:extLst>
          </p:cNvPr>
          <p:cNvGrpSpPr/>
          <p:nvPr userDrawn="1"/>
        </p:nvGrpSpPr>
        <p:grpSpPr>
          <a:xfrm>
            <a:off x="227027" y="5778896"/>
            <a:ext cx="1039644" cy="894570"/>
            <a:chOff x="227027" y="5316378"/>
            <a:chExt cx="1577169" cy="1357087"/>
          </a:xfrm>
        </p:grpSpPr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B10BBD00-D61A-4C4C-AAD3-323D0C1A8942}"/>
                </a:ext>
              </a:extLst>
            </p:cNvPr>
            <p:cNvSpPr/>
            <p:nvPr userDrawn="1"/>
          </p:nvSpPr>
          <p:spPr>
            <a:xfrm rot="16200000">
              <a:off x="227028" y="5316378"/>
              <a:ext cx="1357086" cy="1357087"/>
            </a:xfrm>
            <a:custGeom>
              <a:avLst/>
              <a:gdLst>
                <a:gd name="connsiteX0" fmla="*/ 678543 w 1357086"/>
                <a:gd name="connsiteY0" fmla="*/ 0 h 1357087"/>
                <a:gd name="connsiteX1" fmla="*/ 1357086 w 1357086"/>
                <a:gd name="connsiteY1" fmla="*/ 0 h 1357087"/>
                <a:gd name="connsiteX2" fmla="*/ 1357086 w 1357086"/>
                <a:gd name="connsiteY2" fmla="*/ 1 h 1357087"/>
                <a:gd name="connsiteX3" fmla="*/ 0 w 1357086"/>
                <a:gd name="connsiteY3" fmla="*/ 1357087 h 1357087"/>
                <a:gd name="connsiteX4" fmla="*/ 0 w 1357086"/>
                <a:gd name="connsiteY4" fmla="*/ 1357087 h 1357087"/>
                <a:gd name="connsiteX5" fmla="*/ 0 w 1357086"/>
                <a:gd name="connsiteY5" fmla="*/ 678544 h 1357087"/>
                <a:gd name="connsiteX6" fmla="*/ 0 w 1357086"/>
                <a:gd name="connsiteY6" fmla="*/ 678544 h 1357087"/>
                <a:gd name="connsiteX7" fmla="*/ 678543 w 1357086"/>
                <a:gd name="connsiteY7" fmla="*/ 1 h 135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7086" h="1357087">
                  <a:moveTo>
                    <a:pt x="678543" y="0"/>
                  </a:moveTo>
                  <a:lnTo>
                    <a:pt x="1357086" y="0"/>
                  </a:lnTo>
                  <a:lnTo>
                    <a:pt x="1357086" y="1"/>
                  </a:lnTo>
                  <a:cubicBezTo>
                    <a:pt x="1357086" y="749499"/>
                    <a:pt x="749498" y="1357087"/>
                    <a:pt x="0" y="1357087"/>
                  </a:cubicBezTo>
                  <a:lnTo>
                    <a:pt x="0" y="1357087"/>
                  </a:lnTo>
                  <a:lnTo>
                    <a:pt x="0" y="678544"/>
                  </a:lnTo>
                  <a:lnTo>
                    <a:pt x="0" y="678544"/>
                  </a:lnTo>
                  <a:cubicBezTo>
                    <a:pt x="374749" y="678544"/>
                    <a:pt x="678543" y="374750"/>
                    <a:pt x="678543" y="1"/>
                  </a:cubicBezTo>
                  <a:close/>
                </a:path>
              </a:pathLst>
            </a:custGeom>
            <a:solidFill>
              <a:srgbClr val="FBBC05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ADFC741C-D002-4952-B7EB-DB93EA36E966}"/>
                </a:ext>
              </a:extLst>
            </p:cNvPr>
            <p:cNvSpPr/>
            <p:nvPr userDrawn="1"/>
          </p:nvSpPr>
          <p:spPr>
            <a:xfrm rot="5400000">
              <a:off x="996966" y="5316378"/>
              <a:ext cx="807230" cy="807230"/>
            </a:xfrm>
            <a:custGeom>
              <a:avLst/>
              <a:gdLst>
                <a:gd name="connsiteX0" fmla="*/ 0 w 1803402"/>
                <a:gd name="connsiteY0" fmla="*/ 901699 h 1803401"/>
                <a:gd name="connsiteX1" fmla="*/ 281238 w 1803402"/>
                <a:gd name="connsiteY1" fmla="*/ 620461 h 1803401"/>
                <a:gd name="connsiteX2" fmla="*/ 620464 w 1803402"/>
                <a:gd name="connsiteY2" fmla="*/ 620461 h 1803401"/>
                <a:gd name="connsiteX3" fmla="*/ 620464 w 1803402"/>
                <a:gd name="connsiteY3" fmla="*/ 281238 h 1803401"/>
                <a:gd name="connsiteX4" fmla="*/ 901702 w 1803402"/>
                <a:gd name="connsiteY4" fmla="*/ 0 h 1803401"/>
                <a:gd name="connsiteX5" fmla="*/ 1182940 w 1803402"/>
                <a:gd name="connsiteY5" fmla="*/ 281238 h 1803401"/>
                <a:gd name="connsiteX6" fmla="*/ 1182940 w 1803402"/>
                <a:gd name="connsiteY6" fmla="*/ 620461 h 1803401"/>
                <a:gd name="connsiteX7" fmla="*/ 1522164 w 1803402"/>
                <a:gd name="connsiteY7" fmla="*/ 620462 h 1803401"/>
                <a:gd name="connsiteX8" fmla="*/ 1803402 w 1803402"/>
                <a:gd name="connsiteY8" fmla="*/ 901700 h 1803401"/>
                <a:gd name="connsiteX9" fmla="*/ 1803401 w 1803402"/>
                <a:gd name="connsiteY9" fmla="*/ 901699 h 1803401"/>
                <a:gd name="connsiteX10" fmla="*/ 1522163 w 1803402"/>
                <a:gd name="connsiteY10" fmla="*/ 1182937 h 1803401"/>
                <a:gd name="connsiteX11" fmla="*/ 1182939 w 1803402"/>
                <a:gd name="connsiteY11" fmla="*/ 1182937 h 1803401"/>
                <a:gd name="connsiteX12" fmla="*/ 1182939 w 1803402"/>
                <a:gd name="connsiteY12" fmla="*/ 1522163 h 1803401"/>
                <a:gd name="connsiteX13" fmla="*/ 901701 w 1803402"/>
                <a:gd name="connsiteY13" fmla="*/ 1803401 h 1803401"/>
                <a:gd name="connsiteX14" fmla="*/ 901702 w 1803402"/>
                <a:gd name="connsiteY14" fmla="*/ 1803400 h 1803401"/>
                <a:gd name="connsiteX15" fmla="*/ 620464 w 1803402"/>
                <a:gd name="connsiteY15" fmla="*/ 1522162 h 1803401"/>
                <a:gd name="connsiteX16" fmla="*/ 620464 w 1803402"/>
                <a:gd name="connsiteY16" fmla="*/ 1182937 h 1803401"/>
                <a:gd name="connsiteX17" fmla="*/ 281238 w 1803402"/>
                <a:gd name="connsiteY17" fmla="*/ 1182937 h 1803401"/>
                <a:gd name="connsiteX18" fmla="*/ 0 w 1803402"/>
                <a:gd name="connsiteY18" fmla="*/ 901699 h 180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3402" h="1803401">
                  <a:moveTo>
                    <a:pt x="0" y="901699"/>
                  </a:moveTo>
                  <a:cubicBezTo>
                    <a:pt x="0" y="746376"/>
                    <a:pt x="125915" y="620461"/>
                    <a:pt x="281238" y="620461"/>
                  </a:cubicBezTo>
                  <a:lnTo>
                    <a:pt x="620464" y="620461"/>
                  </a:lnTo>
                  <a:lnTo>
                    <a:pt x="620464" y="281238"/>
                  </a:lnTo>
                  <a:cubicBezTo>
                    <a:pt x="620464" y="125915"/>
                    <a:pt x="746379" y="0"/>
                    <a:pt x="901702" y="0"/>
                  </a:cubicBezTo>
                  <a:cubicBezTo>
                    <a:pt x="1057025" y="0"/>
                    <a:pt x="1182940" y="125915"/>
                    <a:pt x="1182940" y="281238"/>
                  </a:cubicBezTo>
                  <a:lnTo>
                    <a:pt x="1182940" y="620461"/>
                  </a:lnTo>
                  <a:lnTo>
                    <a:pt x="1522164" y="620462"/>
                  </a:lnTo>
                  <a:cubicBezTo>
                    <a:pt x="1677487" y="620462"/>
                    <a:pt x="1803402" y="746377"/>
                    <a:pt x="1803402" y="901700"/>
                  </a:cubicBezTo>
                  <a:lnTo>
                    <a:pt x="1803401" y="901699"/>
                  </a:lnTo>
                  <a:cubicBezTo>
                    <a:pt x="1803401" y="1057022"/>
                    <a:pt x="1677486" y="1182937"/>
                    <a:pt x="1522163" y="1182937"/>
                  </a:cubicBezTo>
                  <a:lnTo>
                    <a:pt x="1182939" y="1182937"/>
                  </a:lnTo>
                  <a:lnTo>
                    <a:pt x="1182939" y="1522163"/>
                  </a:lnTo>
                  <a:cubicBezTo>
                    <a:pt x="1182939" y="1677486"/>
                    <a:pt x="1057024" y="1803401"/>
                    <a:pt x="901701" y="1803401"/>
                  </a:cubicBezTo>
                  <a:lnTo>
                    <a:pt x="901702" y="1803400"/>
                  </a:lnTo>
                  <a:cubicBezTo>
                    <a:pt x="746379" y="1803400"/>
                    <a:pt x="620464" y="1677485"/>
                    <a:pt x="620464" y="1522162"/>
                  </a:cubicBezTo>
                  <a:lnTo>
                    <a:pt x="620464" y="1182937"/>
                  </a:lnTo>
                  <a:lnTo>
                    <a:pt x="281238" y="1182937"/>
                  </a:lnTo>
                  <a:cubicBezTo>
                    <a:pt x="125915" y="1182937"/>
                    <a:pt x="0" y="1057022"/>
                    <a:pt x="0" y="901699"/>
                  </a:cubicBezTo>
                  <a:close/>
                </a:path>
              </a:pathLst>
            </a:custGeom>
            <a:solidFill>
              <a:srgbClr val="2F6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16B0F230-C79E-4EA5-BCD2-C3E8D5A3A3F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256902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5469768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C4AC93FC-2864-48CB-B6F7-29FA6BC583CF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882D6AB2-CE0C-415C-8846-90182A2001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1700" y="20429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4B23E934-27C5-4675-A6F9-9658C33874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200" y="20429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0AEE21DA-B086-4E74-BE96-91D2CBAAE55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58200" y="20429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3" name="그래픽 22">
            <a:extLst>
              <a:ext uri="{FF2B5EF4-FFF2-40B4-BE49-F238E27FC236}">
                <a16:creationId xmlns:a16="http://schemas.microsoft.com/office/drawing/2014/main" id="{FFBA07F2-F284-437D-A09D-C5BF72914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0000" t="50000"/>
          <a:stretch/>
        </p:blipFill>
        <p:spPr>
          <a:xfrm>
            <a:off x="-1" y="-1"/>
            <a:ext cx="740229" cy="740229"/>
          </a:xfrm>
          <a:prstGeom prst="rect">
            <a:avLst/>
          </a:prstGeom>
        </p:spPr>
      </p:pic>
      <p:sp>
        <p:nvSpPr>
          <p:cNvPr id="27" name="자유형: 도형 26">
            <a:extLst>
              <a:ext uri="{FF2B5EF4-FFF2-40B4-BE49-F238E27FC236}">
                <a16:creationId xmlns:a16="http://schemas.microsoft.com/office/drawing/2014/main" id="{411B4B0A-679D-4185-9209-716EED7473F6}"/>
              </a:ext>
            </a:extLst>
          </p:cNvPr>
          <p:cNvSpPr/>
          <p:nvPr userDrawn="1"/>
        </p:nvSpPr>
        <p:spPr>
          <a:xfrm rot="16200000">
            <a:off x="-43798" y="6282674"/>
            <a:ext cx="619125" cy="531526"/>
          </a:xfrm>
          <a:custGeom>
            <a:avLst/>
            <a:gdLst>
              <a:gd name="connsiteX0" fmla="*/ 3648705 w 3648705"/>
              <a:gd name="connsiteY0" fmla="*/ 3132453 h 3132453"/>
              <a:gd name="connsiteX1" fmla="*/ 1824352 w 3648705"/>
              <a:gd name="connsiteY1" fmla="*/ 3132453 h 3132453"/>
              <a:gd name="connsiteX2" fmla="*/ 0 w 3648705"/>
              <a:gd name="connsiteY2" fmla="*/ 1308100 h 3132453"/>
              <a:gd name="connsiteX3" fmla="*/ 0 w 3648705"/>
              <a:gd name="connsiteY3" fmla="*/ 0 h 3132453"/>
              <a:gd name="connsiteX4" fmla="*/ 1864081 w 3648705"/>
              <a:gd name="connsiteY4" fmla="*/ 0 h 3132453"/>
              <a:gd name="connsiteX5" fmla="*/ 2040026 w 3648705"/>
              <a:gd name="connsiteY5" fmla="*/ 106889 h 3132453"/>
              <a:gd name="connsiteX6" fmla="*/ 3648705 w 3648705"/>
              <a:gd name="connsiteY6" fmla="*/ 3132453 h 313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8705" h="3132453">
                <a:moveTo>
                  <a:pt x="3648705" y="3132453"/>
                </a:moveTo>
                <a:lnTo>
                  <a:pt x="1824352" y="3132453"/>
                </a:lnTo>
                <a:cubicBezTo>
                  <a:pt x="1824353" y="2124891"/>
                  <a:pt x="1007562" y="1308100"/>
                  <a:pt x="0" y="1308100"/>
                </a:cubicBezTo>
                <a:lnTo>
                  <a:pt x="0" y="0"/>
                </a:lnTo>
                <a:lnTo>
                  <a:pt x="1864081" y="0"/>
                </a:lnTo>
                <a:lnTo>
                  <a:pt x="2040026" y="106889"/>
                </a:lnTo>
                <a:cubicBezTo>
                  <a:pt x="3010587" y="762588"/>
                  <a:pt x="3648705" y="1873001"/>
                  <a:pt x="3648705" y="3132453"/>
                </a:cubicBezTo>
                <a:close/>
              </a:path>
            </a:pathLst>
          </a:custGeom>
          <a:solidFill>
            <a:srgbClr val="2F6D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sp>
        <p:nvSpPr>
          <p:cNvPr id="2" name="이등변 삼각형 1">
            <a:extLst>
              <a:ext uri="{FF2B5EF4-FFF2-40B4-BE49-F238E27FC236}">
                <a16:creationId xmlns:a16="http://schemas.microsoft.com/office/drawing/2014/main" id="{28D7199E-4B6B-475B-B1D5-67C87DCCC17C}"/>
              </a:ext>
            </a:extLst>
          </p:cNvPr>
          <p:cNvSpPr/>
          <p:nvPr userDrawn="1"/>
        </p:nvSpPr>
        <p:spPr>
          <a:xfrm rot="5400000">
            <a:off x="11320818" y="458013"/>
            <a:ext cx="630502" cy="543536"/>
          </a:xfrm>
          <a:prstGeom prst="triangle">
            <a:avLst/>
          </a:prstGeom>
          <a:solidFill>
            <a:srgbClr val="FBBC0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8BBD9BA7-D654-4672-BA9C-38ED643FC69F}"/>
              </a:ext>
            </a:extLst>
          </p:cNvPr>
          <p:cNvSpPr/>
          <p:nvPr userDrawn="1"/>
        </p:nvSpPr>
        <p:spPr>
          <a:xfrm rot="10800000">
            <a:off x="11533981" y="6066631"/>
            <a:ext cx="381000" cy="333375"/>
          </a:xfrm>
          <a:custGeom>
            <a:avLst/>
            <a:gdLst>
              <a:gd name="connsiteX0" fmla="*/ 7144 w 381000"/>
              <a:gd name="connsiteY0" fmla="*/ 7144 h 333375"/>
              <a:gd name="connsiteX1" fmla="*/ 381286 w 381000"/>
              <a:gd name="connsiteY1" fmla="*/ 7144 h 333375"/>
              <a:gd name="connsiteX2" fmla="*/ 194215 w 381000"/>
              <a:gd name="connsiteY2" fmla="*/ 331184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333375">
                <a:moveTo>
                  <a:pt x="7144" y="7144"/>
                </a:moveTo>
                <a:lnTo>
                  <a:pt x="381286" y="7144"/>
                </a:lnTo>
                <a:lnTo>
                  <a:pt x="194215" y="331184"/>
                </a:lnTo>
                <a:close/>
              </a:path>
            </a:pathLst>
          </a:cu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913529F2-C0AE-47C7-9B59-8DBD64763E22}"/>
              </a:ext>
            </a:extLst>
          </p:cNvPr>
          <p:cNvSpPr/>
          <p:nvPr userDrawn="1"/>
        </p:nvSpPr>
        <p:spPr>
          <a:xfrm rot="10800000">
            <a:off x="11533981" y="5769736"/>
            <a:ext cx="381000" cy="333375"/>
          </a:xfrm>
          <a:custGeom>
            <a:avLst/>
            <a:gdLst>
              <a:gd name="connsiteX0" fmla="*/ 7144 w 381000"/>
              <a:gd name="connsiteY0" fmla="*/ 7144 h 333375"/>
              <a:gd name="connsiteX1" fmla="*/ 381286 w 381000"/>
              <a:gd name="connsiteY1" fmla="*/ 7144 h 333375"/>
              <a:gd name="connsiteX2" fmla="*/ 194215 w 381000"/>
              <a:gd name="connsiteY2" fmla="*/ 331184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333375">
                <a:moveTo>
                  <a:pt x="7144" y="7144"/>
                </a:moveTo>
                <a:lnTo>
                  <a:pt x="381286" y="7144"/>
                </a:lnTo>
                <a:lnTo>
                  <a:pt x="194215" y="331184"/>
                </a:lnTo>
                <a:close/>
              </a:path>
            </a:pathLst>
          </a:cu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7752263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BBC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8FF5CFF8-D5E0-4DD1-8686-D91B0C89CFCB}"/>
              </a:ext>
            </a:extLst>
          </p:cNvPr>
          <p:cNvSpPr/>
          <p:nvPr userDrawn="1"/>
        </p:nvSpPr>
        <p:spPr>
          <a:xfrm rot="16200000">
            <a:off x="-129062" y="5162709"/>
            <a:ext cx="1824353" cy="1566227"/>
          </a:xfrm>
          <a:custGeom>
            <a:avLst/>
            <a:gdLst>
              <a:gd name="connsiteX0" fmla="*/ 3648705 w 3648705"/>
              <a:gd name="connsiteY0" fmla="*/ 3132453 h 3132453"/>
              <a:gd name="connsiteX1" fmla="*/ 1824352 w 3648705"/>
              <a:gd name="connsiteY1" fmla="*/ 3132453 h 3132453"/>
              <a:gd name="connsiteX2" fmla="*/ 0 w 3648705"/>
              <a:gd name="connsiteY2" fmla="*/ 1308100 h 3132453"/>
              <a:gd name="connsiteX3" fmla="*/ 0 w 3648705"/>
              <a:gd name="connsiteY3" fmla="*/ 0 h 3132453"/>
              <a:gd name="connsiteX4" fmla="*/ 1864081 w 3648705"/>
              <a:gd name="connsiteY4" fmla="*/ 0 h 3132453"/>
              <a:gd name="connsiteX5" fmla="*/ 2040026 w 3648705"/>
              <a:gd name="connsiteY5" fmla="*/ 106889 h 3132453"/>
              <a:gd name="connsiteX6" fmla="*/ 3648705 w 3648705"/>
              <a:gd name="connsiteY6" fmla="*/ 3132453 h 313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8705" h="3132453">
                <a:moveTo>
                  <a:pt x="3648705" y="3132453"/>
                </a:moveTo>
                <a:lnTo>
                  <a:pt x="1824352" y="3132453"/>
                </a:lnTo>
                <a:cubicBezTo>
                  <a:pt x="1824353" y="2124891"/>
                  <a:pt x="1007562" y="1308100"/>
                  <a:pt x="0" y="1308100"/>
                </a:cubicBezTo>
                <a:lnTo>
                  <a:pt x="0" y="0"/>
                </a:lnTo>
                <a:lnTo>
                  <a:pt x="1864081" y="0"/>
                </a:lnTo>
                <a:lnTo>
                  <a:pt x="2040026" y="106889"/>
                </a:lnTo>
                <a:cubicBezTo>
                  <a:pt x="3010587" y="762588"/>
                  <a:pt x="3648705" y="1873001"/>
                  <a:pt x="3648705" y="3132453"/>
                </a:cubicBezTo>
                <a:close/>
              </a:path>
            </a:pathLst>
          </a:cu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8B653285-C843-4E36-BFE3-234050A6082A}"/>
              </a:ext>
            </a:extLst>
          </p:cNvPr>
          <p:cNvCxnSpPr/>
          <p:nvPr userDrawn="1"/>
        </p:nvCxnSpPr>
        <p:spPr>
          <a:xfrm>
            <a:off x="11234057" y="0"/>
            <a:ext cx="0" cy="6857999"/>
          </a:xfrm>
          <a:prstGeom prst="line">
            <a:avLst/>
          </a:prstGeom>
          <a:ln w="63500">
            <a:solidFill>
              <a:srgbClr val="EA4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64B39E0A-ED22-46A7-B37C-9910A44892EC}"/>
              </a:ext>
            </a:extLst>
          </p:cNvPr>
          <p:cNvSpPr/>
          <p:nvPr userDrawn="1"/>
        </p:nvSpPr>
        <p:spPr>
          <a:xfrm flipH="1">
            <a:off x="10327159" y="730045"/>
            <a:ext cx="1483702" cy="3377498"/>
          </a:xfrm>
          <a:prstGeom prst="rect">
            <a:avLst/>
          </a:prstGeom>
          <a:solidFill>
            <a:srgbClr val="2F6D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2" name="원형: 비어 있음 11">
            <a:extLst>
              <a:ext uri="{FF2B5EF4-FFF2-40B4-BE49-F238E27FC236}">
                <a16:creationId xmlns:a16="http://schemas.microsoft.com/office/drawing/2014/main" id="{12627C06-2FB6-48EB-AE9D-3E4331B44017}"/>
              </a:ext>
            </a:extLst>
          </p:cNvPr>
          <p:cNvSpPr/>
          <p:nvPr userDrawn="1"/>
        </p:nvSpPr>
        <p:spPr>
          <a:xfrm>
            <a:off x="9202056" y="275773"/>
            <a:ext cx="1676328" cy="1676328"/>
          </a:xfrm>
          <a:prstGeom prst="donut">
            <a:avLst>
              <a:gd name="adj" fmla="val 36301"/>
            </a:avLst>
          </a:pr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9356990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2F6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B9782EE7-965F-42F7-8696-174747EC74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537" y="0"/>
            <a:ext cx="619125" cy="1003300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B3817C34-5448-48D9-96F0-C1F529B1610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1536362" y="5773737"/>
            <a:ext cx="371475" cy="619125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21470B10-84C7-4CB6-985F-C4B97C496AF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33138" y="615950"/>
            <a:ext cx="695325" cy="19050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10D9D80D-DE86-4A92-8D02-100659A3CF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4024" y="5335587"/>
            <a:ext cx="1057275" cy="1057275"/>
          </a:xfrm>
          <a:prstGeom prst="rect">
            <a:avLst/>
          </a:prstGeom>
        </p:spPr>
      </p:pic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138340F9-439A-41C4-8918-8119571DAC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3860799" y="735695"/>
            <a:ext cx="3483427" cy="166097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A0E5A790-0928-466E-9B79-F0F129A96FE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flipH="1">
            <a:off x="3860799" y="2651581"/>
            <a:ext cx="3483427" cy="166097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5F6E2DC2-78E0-439B-BDC1-6C5245E327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3860799" y="4567467"/>
            <a:ext cx="3483427" cy="166097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3355378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E8A88CA-C31C-4A64-AC60-2C23872954A8}"/>
              </a:ext>
            </a:extLst>
          </p:cNvPr>
          <p:cNvGrpSpPr/>
          <p:nvPr userDrawn="1"/>
        </p:nvGrpSpPr>
        <p:grpSpPr>
          <a:xfrm>
            <a:off x="0" y="0"/>
            <a:ext cx="1994634" cy="754743"/>
            <a:chOff x="0" y="0"/>
            <a:chExt cx="4895712" cy="185247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A84FFBD-B23C-4204-91EF-4164BBAF8648}"/>
                </a:ext>
              </a:extLst>
            </p:cNvPr>
            <p:cNvSpPr/>
            <p:nvPr userDrawn="1"/>
          </p:nvSpPr>
          <p:spPr>
            <a:xfrm>
              <a:off x="0" y="0"/>
              <a:ext cx="3365770" cy="1320800"/>
            </a:xfrm>
            <a:prstGeom prst="rect">
              <a:avLst/>
            </a:prstGeom>
            <a:solidFill>
              <a:srgbClr val="2F6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175C0DC2-4318-4031-9245-9E0F3ED121B1}"/>
                </a:ext>
              </a:extLst>
            </p:cNvPr>
            <p:cNvSpPr/>
            <p:nvPr userDrawn="1"/>
          </p:nvSpPr>
          <p:spPr>
            <a:xfrm>
              <a:off x="2550704" y="2"/>
              <a:ext cx="2345008" cy="1852470"/>
            </a:xfrm>
            <a:custGeom>
              <a:avLst/>
              <a:gdLst>
                <a:gd name="connsiteX0" fmla="*/ 313607 w 3365770"/>
                <a:gd name="connsiteY0" fmla="*/ 0 h 2658835"/>
                <a:gd name="connsiteX1" fmla="*/ 421459 w 3365770"/>
                <a:gd name="connsiteY1" fmla="*/ 0 h 2658835"/>
                <a:gd name="connsiteX2" fmla="*/ 359110 w 3365770"/>
                <a:gd name="connsiteY2" fmla="*/ 83378 h 2658835"/>
                <a:gd name="connsiteX3" fmla="*/ 86467 w 3365770"/>
                <a:gd name="connsiteY3" fmla="*/ 975950 h 2658835"/>
                <a:gd name="connsiteX4" fmla="*/ 1682885 w 3365770"/>
                <a:gd name="connsiteY4" fmla="*/ 2572368 h 2658835"/>
                <a:gd name="connsiteX5" fmla="*/ 3279303 w 3365770"/>
                <a:gd name="connsiteY5" fmla="*/ 975950 h 2658835"/>
                <a:gd name="connsiteX6" fmla="*/ 3006660 w 3365770"/>
                <a:gd name="connsiteY6" fmla="*/ 83378 h 2658835"/>
                <a:gd name="connsiteX7" fmla="*/ 2944311 w 3365770"/>
                <a:gd name="connsiteY7" fmla="*/ 0 h 2658835"/>
                <a:gd name="connsiteX8" fmla="*/ 3052163 w 3365770"/>
                <a:gd name="connsiteY8" fmla="*/ 0 h 2658835"/>
                <a:gd name="connsiteX9" fmla="*/ 3078360 w 3365770"/>
                <a:gd name="connsiteY9" fmla="*/ 35033 h 2658835"/>
                <a:gd name="connsiteX10" fmla="*/ 3365770 w 3365770"/>
                <a:gd name="connsiteY10" fmla="*/ 975950 h 2658835"/>
                <a:gd name="connsiteX11" fmla="*/ 1682885 w 3365770"/>
                <a:gd name="connsiteY11" fmla="*/ 2658835 h 2658835"/>
                <a:gd name="connsiteX12" fmla="*/ 0 w 3365770"/>
                <a:gd name="connsiteY12" fmla="*/ 975950 h 2658835"/>
                <a:gd name="connsiteX13" fmla="*/ 287410 w 3365770"/>
                <a:gd name="connsiteY13" fmla="*/ 35033 h 265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5770" h="2658835">
                  <a:moveTo>
                    <a:pt x="313607" y="0"/>
                  </a:moveTo>
                  <a:lnTo>
                    <a:pt x="421459" y="0"/>
                  </a:lnTo>
                  <a:lnTo>
                    <a:pt x="359110" y="83378"/>
                  </a:lnTo>
                  <a:cubicBezTo>
                    <a:pt x="186978" y="338168"/>
                    <a:pt x="86467" y="645321"/>
                    <a:pt x="86467" y="975950"/>
                  </a:cubicBezTo>
                  <a:cubicBezTo>
                    <a:pt x="86467" y="1857627"/>
                    <a:pt x="801208" y="2572368"/>
                    <a:pt x="1682885" y="2572368"/>
                  </a:cubicBezTo>
                  <a:cubicBezTo>
                    <a:pt x="2564562" y="2572368"/>
                    <a:pt x="3279303" y="1857627"/>
                    <a:pt x="3279303" y="975950"/>
                  </a:cubicBezTo>
                  <a:cubicBezTo>
                    <a:pt x="3279303" y="645321"/>
                    <a:pt x="3178793" y="338168"/>
                    <a:pt x="3006660" y="83378"/>
                  </a:cubicBezTo>
                  <a:lnTo>
                    <a:pt x="2944311" y="0"/>
                  </a:lnTo>
                  <a:lnTo>
                    <a:pt x="3052163" y="0"/>
                  </a:lnTo>
                  <a:lnTo>
                    <a:pt x="3078360" y="35033"/>
                  </a:lnTo>
                  <a:cubicBezTo>
                    <a:pt x="3259816" y="303623"/>
                    <a:pt x="3365770" y="627413"/>
                    <a:pt x="3365770" y="975950"/>
                  </a:cubicBezTo>
                  <a:cubicBezTo>
                    <a:pt x="3365770" y="1905382"/>
                    <a:pt x="2612317" y="2658835"/>
                    <a:pt x="1682885" y="2658835"/>
                  </a:cubicBezTo>
                  <a:cubicBezTo>
                    <a:pt x="753453" y="2658835"/>
                    <a:pt x="0" y="1905382"/>
                    <a:pt x="0" y="975950"/>
                  </a:cubicBezTo>
                  <a:cubicBezTo>
                    <a:pt x="0" y="627413"/>
                    <a:pt x="105954" y="303623"/>
                    <a:pt x="287410" y="35033"/>
                  </a:cubicBezTo>
                  <a:close/>
                </a:path>
              </a:pathLst>
            </a:custGeom>
            <a:solidFill>
              <a:srgbClr val="FBBC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6FE28417-FB8A-48E8-9F4E-F69B3EE3D383}"/>
              </a:ext>
            </a:extLst>
          </p:cNvPr>
          <p:cNvGrpSpPr/>
          <p:nvPr userDrawn="1"/>
        </p:nvGrpSpPr>
        <p:grpSpPr>
          <a:xfrm>
            <a:off x="0" y="5486400"/>
            <a:ext cx="1129069" cy="1371600"/>
            <a:chOff x="0" y="3225800"/>
            <a:chExt cx="2989943" cy="3632200"/>
          </a:xfrm>
        </p:grpSpPr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D5282311-ADF9-4D81-9288-415330C4F4E7}"/>
                </a:ext>
              </a:extLst>
            </p:cNvPr>
            <p:cNvSpPr/>
            <p:nvPr userDrawn="1"/>
          </p:nvSpPr>
          <p:spPr>
            <a:xfrm>
              <a:off x="0" y="3225800"/>
              <a:ext cx="1824536" cy="3632200"/>
            </a:xfrm>
            <a:prstGeom prst="rtTriangle">
              <a:avLst/>
            </a:prstGeom>
            <a:solidFill>
              <a:srgbClr val="EA43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pic>
          <p:nvPicPr>
            <p:cNvPr id="9" name="그래픽 8">
              <a:extLst>
                <a:ext uri="{FF2B5EF4-FFF2-40B4-BE49-F238E27FC236}">
                  <a16:creationId xmlns:a16="http://schemas.microsoft.com/office/drawing/2014/main" id="{48DBC63C-4346-46A8-AEE8-81FB6342F2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0763" y="4997374"/>
              <a:ext cx="1969180" cy="1527252"/>
            </a:xfrm>
            <a:prstGeom prst="rect">
              <a:avLst/>
            </a:prstGeom>
          </p:spPr>
        </p:pic>
      </p:grp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6A92D35E-1422-43BF-81E6-587D0B3E4DB1}"/>
              </a:ext>
            </a:extLst>
          </p:cNvPr>
          <p:cNvSpPr/>
          <p:nvPr userDrawn="1"/>
        </p:nvSpPr>
        <p:spPr>
          <a:xfrm>
            <a:off x="10528255" y="6281274"/>
            <a:ext cx="1153450" cy="576725"/>
          </a:xfrm>
          <a:custGeom>
            <a:avLst/>
            <a:gdLst>
              <a:gd name="connsiteX0" fmla="*/ 1727200 w 3454400"/>
              <a:gd name="connsiteY0" fmla="*/ 0 h 1727200"/>
              <a:gd name="connsiteX1" fmla="*/ 3454400 w 3454400"/>
              <a:gd name="connsiteY1" fmla="*/ 1727200 h 1727200"/>
              <a:gd name="connsiteX2" fmla="*/ 2590800 w 3454400"/>
              <a:gd name="connsiteY2" fmla="*/ 1727200 h 1727200"/>
              <a:gd name="connsiteX3" fmla="*/ 1727200 w 3454400"/>
              <a:gd name="connsiteY3" fmla="*/ 863600 h 1727200"/>
              <a:gd name="connsiteX4" fmla="*/ 863600 w 3454400"/>
              <a:gd name="connsiteY4" fmla="*/ 1727200 h 1727200"/>
              <a:gd name="connsiteX5" fmla="*/ 0 w 3454400"/>
              <a:gd name="connsiteY5" fmla="*/ 1727200 h 1727200"/>
              <a:gd name="connsiteX6" fmla="*/ 1727200 w 3454400"/>
              <a:gd name="connsiteY6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4400" h="1727200">
                <a:moveTo>
                  <a:pt x="1727200" y="0"/>
                </a:moveTo>
                <a:cubicBezTo>
                  <a:pt x="2681106" y="0"/>
                  <a:pt x="3454400" y="773294"/>
                  <a:pt x="3454400" y="1727200"/>
                </a:cubicBezTo>
                <a:lnTo>
                  <a:pt x="2590800" y="1727200"/>
                </a:lnTo>
                <a:cubicBezTo>
                  <a:pt x="2590800" y="1250247"/>
                  <a:pt x="2204153" y="863600"/>
                  <a:pt x="1727200" y="863600"/>
                </a:cubicBezTo>
                <a:cubicBezTo>
                  <a:pt x="1250247" y="863600"/>
                  <a:pt x="863600" y="1250247"/>
                  <a:pt x="863600" y="1727200"/>
                </a:cubicBezTo>
                <a:lnTo>
                  <a:pt x="0" y="1727200"/>
                </a:lnTo>
                <a:cubicBezTo>
                  <a:pt x="0" y="773294"/>
                  <a:pt x="773294" y="0"/>
                  <a:pt x="1727200" y="0"/>
                </a:cubicBezTo>
                <a:close/>
              </a:path>
            </a:pathLst>
          </a:cu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5D55D567-3075-4610-A8CE-18BD6AC0BF84}"/>
              </a:ext>
            </a:extLst>
          </p:cNvPr>
          <p:cNvSpPr/>
          <p:nvPr userDrawn="1"/>
        </p:nvSpPr>
        <p:spPr>
          <a:xfrm>
            <a:off x="12071350" y="2286000"/>
            <a:ext cx="120650" cy="2286000"/>
          </a:xfrm>
          <a:custGeom>
            <a:avLst/>
            <a:gdLst>
              <a:gd name="connsiteX0" fmla="*/ 80435 w 120650"/>
              <a:gd name="connsiteY0" fmla="*/ 0 h 2286000"/>
              <a:gd name="connsiteX1" fmla="*/ 120650 w 120650"/>
              <a:gd name="connsiteY1" fmla="*/ 0 h 2286000"/>
              <a:gd name="connsiteX2" fmla="*/ 120650 w 120650"/>
              <a:gd name="connsiteY2" fmla="*/ 2286000 h 2286000"/>
              <a:gd name="connsiteX3" fmla="*/ 80435 w 120650"/>
              <a:gd name="connsiteY3" fmla="*/ 2286000 h 2286000"/>
              <a:gd name="connsiteX4" fmla="*/ 0 w 120650"/>
              <a:gd name="connsiteY4" fmla="*/ 2205565 h 2286000"/>
              <a:gd name="connsiteX5" fmla="*/ 0 w 120650"/>
              <a:gd name="connsiteY5" fmla="*/ 80435 h 2286000"/>
              <a:gd name="connsiteX6" fmla="*/ 80435 w 120650"/>
              <a:gd name="connsiteY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650" h="2286000">
                <a:moveTo>
                  <a:pt x="80435" y="0"/>
                </a:moveTo>
                <a:lnTo>
                  <a:pt x="120650" y="0"/>
                </a:lnTo>
                <a:lnTo>
                  <a:pt x="120650" y="2286000"/>
                </a:lnTo>
                <a:lnTo>
                  <a:pt x="80435" y="2286000"/>
                </a:lnTo>
                <a:cubicBezTo>
                  <a:pt x="36012" y="2286000"/>
                  <a:pt x="0" y="2249988"/>
                  <a:pt x="0" y="2205565"/>
                </a:cubicBezTo>
                <a:lnTo>
                  <a:pt x="0" y="80435"/>
                </a:lnTo>
                <a:cubicBezTo>
                  <a:pt x="0" y="36012"/>
                  <a:pt x="36012" y="0"/>
                  <a:pt x="80435" y="0"/>
                </a:cubicBezTo>
                <a:close/>
              </a:path>
            </a:pathLst>
          </a:cu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4840C72-B1C0-4796-B0A8-F63596F8A411}"/>
              </a:ext>
            </a:extLst>
          </p:cNvPr>
          <p:cNvGrpSpPr/>
          <p:nvPr userDrawn="1"/>
        </p:nvGrpSpPr>
        <p:grpSpPr>
          <a:xfrm>
            <a:off x="141647" y="276938"/>
            <a:ext cx="274237" cy="1281906"/>
            <a:chOff x="571749" y="2147094"/>
            <a:chExt cx="342900" cy="1602867"/>
          </a:xfrm>
          <a:solidFill>
            <a:srgbClr val="34A853"/>
          </a:solidFill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BF1726A9-050C-4871-BA84-993197E8C994}"/>
                </a:ext>
              </a:extLst>
            </p:cNvPr>
            <p:cNvSpPr/>
            <p:nvPr/>
          </p:nvSpPr>
          <p:spPr>
            <a:xfrm>
              <a:off x="571749" y="2147094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38C03DB6-7234-4964-A3FF-BAD6C67AC7F8}"/>
                </a:ext>
              </a:extLst>
            </p:cNvPr>
            <p:cNvSpPr/>
            <p:nvPr/>
          </p:nvSpPr>
          <p:spPr>
            <a:xfrm>
              <a:off x="571749" y="2462086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C45BD208-6E71-425B-9D36-BC9C73DD5D27}"/>
                </a:ext>
              </a:extLst>
            </p:cNvPr>
            <p:cNvSpPr/>
            <p:nvPr/>
          </p:nvSpPr>
          <p:spPr>
            <a:xfrm>
              <a:off x="571749" y="2777078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17912D58-2D69-447B-8655-F8E37C966DD7}"/>
                </a:ext>
              </a:extLst>
            </p:cNvPr>
            <p:cNvSpPr/>
            <p:nvPr/>
          </p:nvSpPr>
          <p:spPr>
            <a:xfrm>
              <a:off x="571749" y="3092069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819F5B06-D9C9-44E7-83B6-F97A443B02DA}"/>
                </a:ext>
              </a:extLst>
            </p:cNvPr>
            <p:cNvSpPr/>
            <p:nvPr/>
          </p:nvSpPr>
          <p:spPr>
            <a:xfrm>
              <a:off x="571749" y="3407061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3BC5A2D-D746-419C-9610-807DC545A6F0}"/>
              </a:ext>
            </a:extLst>
          </p:cNvPr>
          <p:cNvGrpSpPr/>
          <p:nvPr userDrawn="1"/>
        </p:nvGrpSpPr>
        <p:grpSpPr>
          <a:xfrm flipH="1">
            <a:off x="11220310" y="-5582"/>
            <a:ext cx="730392" cy="647065"/>
            <a:chOff x="9901238" y="-5582"/>
            <a:chExt cx="1319072" cy="1168586"/>
          </a:xfrm>
          <a:solidFill>
            <a:srgbClr val="FBBC05"/>
          </a:solidFill>
        </p:grpSpPr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24C09381-21B3-4858-9385-A69049092752}"/>
                </a:ext>
              </a:extLst>
            </p:cNvPr>
            <p:cNvSpPr/>
            <p:nvPr/>
          </p:nvSpPr>
          <p:spPr>
            <a:xfrm>
              <a:off x="10387042" y="-5582"/>
              <a:ext cx="124527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157 w 74432"/>
                <a:gd name="connsiteY2" fmla="*/ 1169777 h 1168586"/>
                <a:gd name="connsiteX3" fmla="*/ 71157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157" y="1169777"/>
                  </a:lnTo>
                  <a:lnTo>
                    <a:pt x="71157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A49639CC-0825-4CF1-9C0D-BD31AEB776C2}"/>
                </a:ext>
              </a:extLst>
            </p:cNvPr>
            <p:cNvSpPr/>
            <p:nvPr/>
          </p:nvSpPr>
          <p:spPr>
            <a:xfrm>
              <a:off x="9901238" y="-5582"/>
              <a:ext cx="193583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083 w 74432"/>
                <a:gd name="connsiteY2" fmla="*/ 1169777 h 1168586"/>
                <a:gd name="connsiteX3" fmla="*/ 71083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083" y="1169777"/>
                  </a:lnTo>
                  <a:lnTo>
                    <a:pt x="71083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724781E8-B837-4F42-997B-6F6CAF3EE826}"/>
                </a:ext>
              </a:extLst>
            </p:cNvPr>
            <p:cNvSpPr/>
            <p:nvPr/>
          </p:nvSpPr>
          <p:spPr>
            <a:xfrm>
              <a:off x="10803790" y="-5582"/>
              <a:ext cx="74432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083 w 74432"/>
                <a:gd name="connsiteY2" fmla="*/ 1169777 h 1168586"/>
                <a:gd name="connsiteX3" fmla="*/ 71083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083" y="1169777"/>
                  </a:lnTo>
                  <a:lnTo>
                    <a:pt x="71083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370E8D78-2B76-43D5-9E73-700B6C389594}"/>
                </a:ext>
              </a:extLst>
            </p:cNvPr>
            <p:cNvSpPr/>
            <p:nvPr/>
          </p:nvSpPr>
          <p:spPr>
            <a:xfrm>
              <a:off x="11170443" y="-5582"/>
              <a:ext cx="49867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157 w 74432"/>
                <a:gd name="connsiteY2" fmla="*/ 1169777 h 1168586"/>
                <a:gd name="connsiteX3" fmla="*/ 71157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157" y="1169777"/>
                  </a:lnTo>
                  <a:lnTo>
                    <a:pt x="71157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7209717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E8A88CA-C31C-4A64-AC60-2C23872954A8}"/>
              </a:ext>
            </a:extLst>
          </p:cNvPr>
          <p:cNvGrpSpPr/>
          <p:nvPr userDrawn="1"/>
        </p:nvGrpSpPr>
        <p:grpSpPr>
          <a:xfrm>
            <a:off x="0" y="0"/>
            <a:ext cx="1994634" cy="754743"/>
            <a:chOff x="0" y="0"/>
            <a:chExt cx="4895712" cy="185247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A84FFBD-B23C-4204-91EF-4164BBAF8648}"/>
                </a:ext>
              </a:extLst>
            </p:cNvPr>
            <p:cNvSpPr/>
            <p:nvPr userDrawn="1"/>
          </p:nvSpPr>
          <p:spPr>
            <a:xfrm>
              <a:off x="0" y="0"/>
              <a:ext cx="3365770" cy="1320800"/>
            </a:xfrm>
            <a:prstGeom prst="rect">
              <a:avLst/>
            </a:prstGeom>
            <a:solidFill>
              <a:srgbClr val="2F6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175C0DC2-4318-4031-9245-9E0F3ED121B1}"/>
                </a:ext>
              </a:extLst>
            </p:cNvPr>
            <p:cNvSpPr/>
            <p:nvPr userDrawn="1"/>
          </p:nvSpPr>
          <p:spPr>
            <a:xfrm>
              <a:off x="2550704" y="2"/>
              <a:ext cx="2345008" cy="1852470"/>
            </a:xfrm>
            <a:custGeom>
              <a:avLst/>
              <a:gdLst>
                <a:gd name="connsiteX0" fmla="*/ 313607 w 3365770"/>
                <a:gd name="connsiteY0" fmla="*/ 0 h 2658835"/>
                <a:gd name="connsiteX1" fmla="*/ 421459 w 3365770"/>
                <a:gd name="connsiteY1" fmla="*/ 0 h 2658835"/>
                <a:gd name="connsiteX2" fmla="*/ 359110 w 3365770"/>
                <a:gd name="connsiteY2" fmla="*/ 83378 h 2658835"/>
                <a:gd name="connsiteX3" fmla="*/ 86467 w 3365770"/>
                <a:gd name="connsiteY3" fmla="*/ 975950 h 2658835"/>
                <a:gd name="connsiteX4" fmla="*/ 1682885 w 3365770"/>
                <a:gd name="connsiteY4" fmla="*/ 2572368 h 2658835"/>
                <a:gd name="connsiteX5" fmla="*/ 3279303 w 3365770"/>
                <a:gd name="connsiteY5" fmla="*/ 975950 h 2658835"/>
                <a:gd name="connsiteX6" fmla="*/ 3006660 w 3365770"/>
                <a:gd name="connsiteY6" fmla="*/ 83378 h 2658835"/>
                <a:gd name="connsiteX7" fmla="*/ 2944311 w 3365770"/>
                <a:gd name="connsiteY7" fmla="*/ 0 h 2658835"/>
                <a:gd name="connsiteX8" fmla="*/ 3052163 w 3365770"/>
                <a:gd name="connsiteY8" fmla="*/ 0 h 2658835"/>
                <a:gd name="connsiteX9" fmla="*/ 3078360 w 3365770"/>
                <a:gd name="connsiteY9" fmla="*/ 35033 h 2658835"/>
                <a:gd name="connsiteX10" fmla="*/ 3365770 w 3365770"/>
                <a:gd name="connsiteY10" fmla="*/ 975950 h 2658835"/>
                <a:gd name="connsiteX11" fmla="*/ 1682885 w 3365770"/>
                <a:gd name="connsiteY11" fmla="*/ 2658835 h 2658835"/>
                <a:gd name="connsiteX12" fmla="*/ 0 w 3365770"/>
                <a:gd name="connsiteY12" fmla="*/ 975950 h 2658835"/>
                <a:gd name="connsiteX13" fmla="*/ 287410 w 3365770"/>
                <a:gd name="connsiteY13" fmla="*/ 35033 h 265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5770" h="2658835">
                  <a:moveTo>
                    <a:pt x="313607" y="0"/>
                  </a:moveTo>
                  <a:lnTo>
                    <a:pt x="421459" y="0"/>
                  </a:lnTo>
                  <a:lnTo>
                    <a:pt x="359110" y="83378"/>
                  </a:lnTo>
                  <a:cubicBezTo>
                    <a:pt x="186978" y="338168"/>
                    <a:pt x="86467" y="645321"/>
                    <a:pt x="86467" y="975950"/>
                  </a:cubicBezTo>
                  <a:cubicBezTo>
                    <a:pt x="86467" y="1857627"/>
                    <a:pt x="801208" y="2572368"/>
                    <a:pt x="1682885" y="2572368"/>
                  </a:cubicBezTo>
                  <a:cubicBezTo>
                    <a:pt x="2564562" y="2572368"/>
                    <a:pt x="3279303" y="1857627"/>
                    <a:pt x="3279303" y="975950"/>
                  </a:cubicBezTo>
                  <a:cubicBezTo>
                    <a:pt x="3279303" y="645321"/>
                    <a:pt x="3178793" y="338168"/>
                    <a:pt x="3006660" y="83378"/>
                  </a:cubicBezTo>
                  <a:lnTo>
                    <a:pt x="2944311" y="0"/>
                  </a:lnTo>
                  <a:lnTo>
                    <a:pt x="3052163" y="0"/>
                  </a:lnTo>
                  <a:lnTo>
                    <a:pt x="3078360" y="35033"/>
                  </a:lnTo>
                  <a:cubicBezTo>
                    <a:pt x="3259816" y="303623"/>
                    <a:pt x="3365770" y="627413"/>
                    <a:pt x="3365770" y="975950"/>
                  </a:cubicBezTo>
                  <a:cubicBezTo>
                    <a:pt x="3365770" y="1905382"/>
                    <a:pt x="2612317" y="2658835"/>
                    <a:pt x="1682885" y="2658835"/>
                  </a:cubicBezTo>
                  <a:cubicBezTo>
                    <a:pt x="753453" y="2658835"/>
                    <a:pt x="0" y="1905382"/>
                    <a:pt x="0" y="975950"/>
                  </a:cubicBezTo>
                  <a:cubicBezTo>
                    <a:pt x="0" y="627413"/>
                    <a:pt x="105954" y="303623"/>
                    <a:pt x="287410" y="35033"/>
                  </a:cubicBezTo>
                  <a:close/>
                </a:path>
              </a:pathLst>
            </a:custGeom>
            <a:solidFill>
              <a:srgbClr val="FBBC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6FE28417-FB8A-48E8-9F4E-F69B3EE3D383}"/>
              </a:ext>
            </a:extLst>
          </p:cNvPr>
          <p:cNvGrpSpPr/>
          <p:nvPr userDrawn="1"/>
        </p:nvGrpSpPr>
        <p:grpSpPr>
          <a:xfrm>
            <a:off x="0" y="5486400"/>
            <a:ext cx="1129069" cy="1371600"/>
            <a:chOff x="0" y="3225800"/>
            <a:chExt cx="2989943" cy="3632200"/>
          </a:xfrm>
        </p:grpSpPr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D5282311-ADF9-4D81-9288-415330C4F4E7}"/>
                </a:ext>
              </a:extLst>
            </p:cNvPr>
            <p:cNvSpPr/>
            <p:nvPr userDrawn="1"/>
          </p:nvSpPr>
          <p:spPr>
            <a:xfrm>
              <a:off x="0" y="3225800"/>
              <a:ext cx="1824536" cy="3632200"/>
            </a:xfrm>
            <a:prstGeom prst="rtTriangle">
              <a:avLst/>
            </a:prstGeom>
            <a:solidFill>
              <a:srgbClr val="EA43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pic>
          <p:nvPicPr>
            <p:cNvPr id="9" name="그래픽 8">
              <a:extLst>
                <a:ext uri="{FF2B5EF4-FFF2-40B4-BE49-F238E27FC236}">
                  <a16:creationId xmlns:a16="http://schemas.microsoft.com/office/drawing/2014/main" id="{48DBC63C-4346-46A8-AEE8-81FB6342F2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0763" y="4997374"/>
              <a:ext cx="1969180" cy="1527252"/>
            </a:xfrm>
            <a:prstGeom prst="rect">
              <a:avLst/>
            </a:prstGeom>
          </p:spPr>
        </p:pic>
      </p:grp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6A92D35E-1422-43BF-81E6-587D0B3E4DB1}"/>
              </a:ext>
            </a:extLst>
          </p:cNvPr>
          <p:cNvSpPr/>
          <p:nvPr userDrawn="1"/>
        </p:nvSpPr>
        <p:spPr>
          <a:xfrm>
            <a:off x="10528255" y="6281274"/>
            <a:ext cx="1153450" cy="576725"/>
          </a:xfrm>
          <a:custGeom>
            <a:avLst/>
            <a:gdLst>
              <a:gd name="connsiteX0" fmla="*/ 1727200 w 3454400"/>
              <a:gd name="connsiteY0" fmla="*/ 0 h 1727200"/>
              <a:gd name="connsiteX1" fmla="*/ 3454400 w 3454400"/>
              <a:gd name="connsiteY1" fmla="*/ 1727200 h 1727200"/>
              <a:gd name="connsiteX2" fmla="*/ 2590800 w 3454400"/>
              <a:gd name="connsiteY2" fmla="*/ 1727200 h 1727200"/>
              <a:gd name="connsiteX3" fmla="*/ 1727200 w 3454400"/>
              <a:gd name="connsiteY3" fmla="*/ 863600 h 1727200"/>
              <a:gd name="connsiteX4" fmla="*/ 863600 w 3454400"/>
              <a:gd name="connsiteY4" fmla="*/ 1727200 h 1727200"/>
              <a:gd name="connsiteX5" fmla="*/ 0 w 3454400"/>
              <a:gd name="connsiteY5" fmla="*/ 1727200 h 1727200"/>
              <a:gd name="connsiteX6" fmla="*/ 1727200 w 3454400"/>
              <a:gd name="connsiteY6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4400" h="1727200">
                <a:moveTo>
                  <a:pt x="1727200" y="0"/>
                </a:moveTo>
                <a:cubicBezTo>
                  <a:pt x="2681106" y="0"/>
                  <a:pt x="3454400" y="773294"/>
                  <a:pt x="3454400" y="1727200"/>
                </a:cubicBezTo>
                <a:lnTo>
                  <a:pt x="2590800" y="1727200"/>
                </a:lnTo>
                <a:cubicBezTo>
                  <a:pt x="2590800" y="1250247"/>
                  <a:pt x="2204153" y="863600"/>
                  <a:pt x="1727200" y="863600"/>
                </a:cubicBezTo>
                <a:cubicBezTo>
                  <a:pt x="1250247" y="863600"/>
                  <a:pt x="863600" y="1250247"/>
                  <a:pt x="863600" y="1727200"/>
                </a:cubicBezTo>
                <a:lnTo>
                  <a:pt x="0" y="1727200"/>
                </a:lnTo>
                <a:cubicBezTo>
                  <a:pt x="0" y="773294"/>
                  <a:pt x="773294" y="0"/>
                  <a:pt x="1727200" y="0"/>
                </a:cubicBezTo>
                <a:close/>
              </a:path>
            </a:pathLst>
          </a:cu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5D55D567-3075-4610-A8CE-18BD6AC0BF84}"/>
              </a:ext>
            </a:extLst>
          </p:cNvPr>
          <p:cNvSpPr/>
          <p:nvPr userDrawn="1"/>
        </p:nvSpPr>
        <p:spPr>
          <a:xfrm>
            <a:off x="12071350" y="2286000"/>
            <a:ext cx="120650" cy="2286000"/>
          </a:xfrm>
          <a:custGeom>
            <a:avLst/>
            <a:gdLst>
              <a:gd name="connsiteX0" fmla="*/ 80435 w 120650"/>
              <a:gd name="connsiteY0" fmla="*/ 0 h 2286000"/>
              <a:gd name="connsiteX1" fmla="*/ 120650 w 120650"/>
              <a:gd name="connsiteY1" fmla="*/ 0 h 2286000"/>
              <a:gd name="connsiteX2" fmla="*/ 120650 w 120650"/>
              <a:gd name="connsiteY2" fmla="*/ 2286000 h 2286000"/>
              <a:gd name="connsiteX3" fmla="*/ 80435 w 120650"/>
              <a:gd name="connsiteY3" fmla="*/ 2286000 h 2286000"/>
              <a:gd name="connsiteX4" fmla="*/ 0 w 120650"/>
              <a:gd name="connsiteY4" fmla="*/ 2205565 h 2286000"/>
              <a:gd name="connsiteX5" fmla="*/ 0 w 120650"/>
              <a:gd name="connsiteY5" fmla="*/ 80435 h 2286000"/>
              <a:gd name="connsiteX6" fmla="*/ 80435 w 120650"/>
              <a:gd name="connsiteY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650" h="2286000">
                <a:moveTo>
                  <a:pt x="80435" y="0"/>
                </a:moveTo>
                <a:lnTo>
                  <a:pt x="120650" y="0"/>
                </a:lnTo>
                <a:lnTo>
                  <a:pt x="120650" y="2286000"/>
                </a:lnTo>
                <a:lnTo>
                  <a:pt x="80435" y="2286000"/>
                </a:lnTo>
                <a:cubicBezTo>
                  <a:pt x="36012" y="2286000"/>
                  <a:pt x="0" y="2249988"/>
                  <a:pt x="0" y="2205565"/>
                </a:cubicBezTo>
                <a:lnTo>
                  <a:pt x="0" y="80435"/>
                </a:lnTo>
                <a:cubicBezTo>
                  <a:pt x="0" y="36012"/>
                  <a:pt x="36012" y="0"/>
                  <a:pt x="80435" y="0"/>
                </a:cubicBezTo>
                <a:close/>
              </a:path>
            </a:pathLst>
          </a:cu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4840C72-B1C0-4796-B0A8-F63596F8A411}"/>
              </a:ext>
            </a:extLst>
          </p:cNvPr>
          <p:cNvGrpSpPr/>
          <p:nvPr userDrawn="1"/>
        </p:nvGrpSpPr>
        <p:grpSpPr>
          <a:xfrm>
            <a:off x="141647" y="276938"/>
            <a:ext cx="274237" cy="1281906"/>
            <a:chOff x="571749" y="2147094"/>
            <a:chExt cx="342900" cy="1602867"/>
          </a:xfrm>
          <a:solidFill>
            <a:srgbClr val="34A853"/>
          </a:solidFill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BF1726A9-050C-4871-BA84-993197E8C994}"/>
                </a:ext>
              </a:extLst>
            </p:cNvPr>
            <p:cNvSpPr/>
            <p:nvPr/>
          </p:nvSpPr>
          <p:spPr>
            <a:xfrm>
              <a:off x="571749" y="2147094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38C03DB6-7234-4964-A3FF-BAD6C67AC7F8}"/>
                </a:ext>
              </a:extLst>
            </p:cNvPr>
            <p:cNvSpPr/>
            <p:nvPr/>
          </p:nvSpPr>
          <p:spPr>
            <a:xfrm>
              <a:off x="571749" y="2462086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C45BD208-6E71-425B-9D36-BC9C73DD5D27}"/>
                </a:ext>
              </a:extLst>
            </p:cNvPr>
            <p:cNvSpPr/>
            <p:nvPr/>
          </p:nvSpPr>
          <p:spPr>
            <a:xfrm>
              <a:off x="571749" y="2777078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17912D58-2D69-447B-8655-F8E37C966DD7}"/>
                </a:ext>
              </a:extLst>
            </p:cNvPr>
            <p:cNvSpPr/>
            <p:nvPr/>
          </p:nvSpPr>
          <p:spPr>
            <a:xfrm>
              <a:off x="571749" y="3092069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819F5B06-D9C9-44E7-83B6-F97A443B02DA}"/>
                </a:ext>
              </a:extLst>
            </p:cNvPr>
            <p:cNvSpPr/>
            <p:nvPr/>
          </p:nvSpPr>
          <p:spPr>
            <a:xfrm>
              <a:off x="571749" y="3407061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3BC5A2D-D746-419C-9610-807DC545A6F0}"/>
              </a:ext>
            </a:extLst>
          </p:cNvPr>
          <p:cNvGrpSpPr/>
          <p:nvPr userDrawn="1"/>
        </p:nvGrpSpPr>
        <p:grpSpPr>
          <a:xfrm flipH="1">
            <a:off x="11220310" y="-5582"/>
            <a:ext cx="730392" cy="647065"/>
            <a:chOff x="9901238" y="-5582"/>
            <a:chExt cx="1319072" cy="1168586"/>
          </a:xfrm>
          <a:solidFill>
            <a:srgbClr val="FBBC05"/>
          </a:solidFill>
        </p:grpSpPr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24C09381-21B3-4858-9385-A69049092752}"/>
                </a:ext>
              </a:extLst>
            </p:cNvPr>
            <p:cNvSpPr/>
            <p:nvPr/>
          </p:nvSpPr>
          <p:spPr>
            <a:xfrm>
              <a:off x="10387042" y="-5582"/>
              <a:ext cx="124527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157 w 74432"/>
                <a:gd name="connsiteY2" fmla="*/ 1169777 h 1168586"/>
                <a:gd name="connsiteX3" fmla="*/ 71157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157" y="1169777"/>
                  </a:lnTo>
                  <a:lnTo>
                    <a:pt x="71157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A49639CC-0825-4CF1-9C0D-BD31AEB776C2}"/>
                </a:ext>
              </a:extLst>
            </p:cNvPr>
            <p:cNvSpPr/>
            <p:nvPr/>
          </p:nvSpPr>
          <p:spPr>
            <a:xfrm>
              <a:off x="9901238" y="-5582"/>
              <a:ext cx="193583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083 w 74432"/>
                <a:gd name="connsiteY2" fmla="*/ 1169777 h 1168586"/>
                <a:gd name="connsiteX3" fmla="*/ 71083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083" y="1169777"/>
                  </a:lnTo>
                  <a:lnTo>
                    <a:pt x="71083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724781E8-B837-4F42-997B-6F6CAF3EE826}"/>
                </a:ext>
              </a:extLst>
            </p:cNvPr>
            <p:cNvSpPr/>
            <p:nvPr/>
          </p:nvSpPr>
          <p:spPr>
            <a:xfrm>
              <a:off x="10803790" y="-5582"/>
              <a:ext cx="74432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083 w 74432"/>
                <a:gd name="connsiteY2" fmla="*/ 1169777 h 1168586"/>
                <a:gd name="connsiteX3" fmla="*/ 71083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083" y="1169777"/>
                  </a:lnTo>
                  <a:lnTo>
                    <a:pt x="71083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370E8D78-2B76-43D5-9E73-700B6C389594}"/>
                </a:ext>
              </a:extLst>
            </p:cNvPr>
            <p:cNvSpPr/>
            <p:nvPr/>
          </p:nvSpPr>
          <p:spPr>
            <a:xfrm>
              <a:off x="11170443" y="-5582"/>
              <a:ext cx="49867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157 w 74432"/>
                <a:gd name="connsiteY2" fmla="*/ 1169777 h 1168586"/>
                <a:gd name="connsiteX3" fmla="*/ 71157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157" y="1169777"/>
                  </a:lnTo>
                  <a:lnTo>
                    <a:pt x="71157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3" name="그림 개체 틀 11">
            <a:extLst>
              <a:ext uri="{FF2B5EF4-FFF2-40B4-BE49-F238E27FC236}">
                <a16:creationId xmlns:a16="http://schemas.microsoft.com/office/drawing/2014/main" id="{F8F8C2D3-DAB2-4DA2-A68D-E5A6292F91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3339" y="1400174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b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11">
            <a:extLst>
              <a:ext uri="{FF2B5EF4-FFF2-40B4-BE49-F238E27FC236}">
                <a16:creationId xmlns:a16="http://schemas.microsoft.com/office/drawing/2014/main" id="{21D176AE-A565-4A85-A70C-8686099035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15439" y="1400174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b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441233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E8A88CA-C31C-4A64-AC60-2C23872954A8}"/>
              </a:ext>
            </a:extLst>
          </p:cNvPr>
          <p:cNvGrpSpPr/>
          <p:nvPr userDrawn="1"/>
        </p:nvGrpSpPr>
        <p:grpSpPr>
          <a:xfrm>
            <a:off x="0" y="0"/>
            <a:ext cx="1994634" cy="754743"/>
            <a:chOff x="0" y="0"/>
            <a:chExt cx="4895712" cy="185247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A84FFBD-B23C-4204-91EF-4164BBAF8648}"/>
                </a:ext>
              </a:extLst>
            </p:cNvPr>
            <p:cNvSpPr/>
            <p:nvPr userDrawn="1"/>
          </p:nvSpPr>
          <p:spPr>
            <a:xfrm>
              <a:off x="0" y="0"/>
              <a:ext cx="3365770" cy="1320800"/>
            </a:xfrm>
            <a:prstGeom prst="rect">
              <a:avLst/>
            </a:prstGeom>
            <a:solidFill>
              <a:srgbClr val="2F6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175C0DC2-4318-4031-9245-9E0F3ED121B1}"/>
                </a:ext>
              </a:extLst>
            </p:cNvPr>
            <p:cNvSpPr/>
            <p:nvPr userDrawn="1"/>
          </p:nvSpPr>
          <p:spPr>
            <a:xfrm>
              <a:off x="2550704" y="2"/>
              <a:ext cx="2345008" cy="1852470"/>
            </a:xfrm>
            <a:custGeom>
              <a:avLst/>
              <a:gdLst>
                <a:gd name="connsiteX0" fmla="*/ 313607 w 3365770"/>
                <a:gd name="connsiteY0" fmla="*/ 0 h 2658835"/>
                <a:gd name="connsiteX1" fmla="*/ 421459 w 3365770"/>
                <a:gd name="connsiteY1" fmla="*/ 0 h 2658835"/>
                <a:gd name="connsiteX2" fmla="*/ 359110 w 3365770"/>
                <a:gd name="connsiteY2" fmla="*/ 83378 h 2658835"/>
                <a:gd name="connsiteX3" fmla="*/ 86467 w 3365770"/>
                <a:gd name="connsiteY3" fmla="*/ 975950 h 2658835"/>
                <a:gd name="connsiteX4" fmla="*/ 1682885 w 3365770"/>
                <a:gd name="connsiteY4" fmla="*/ 2572368 h 2658835"/>
                <a:gd name="connsiteX5" fmla="*/ 3279303 w 3365770"/>
                <a:gd name="connsiteY5" fmla="*/ 975950 h 2658835"/>
                <a:gd name="connsiteX6" fmla="*/ 3006660 w 3365770"/>
                <a:gd name="connsiteY6" fmla="*/ 83378 h 2658835"/>
                <a:gd name="connsiteX7" fmla="*/ 2944311 w 3365770"/>
                <a:gd name="connsiteY7" fmla="*/ 0 h 2658835"/>
                <a:gd name="connsiteX8" fmla="*/ 3052163 w 3365770"/>
                <a:gd name="connsiteY8" fmla="*/ 0 h 2658835"/>
                <a:gd name="connsiteX9" fmla="*/ 3078360 w 3365770"/>
                <a:gd name="connsiteY9" fmla="*/ 35033 h 2658835"/>
                <a:gd name="connsiteX10" fmla="*/ 3365770 w 3365770"/>
                <a:gd name="connsiteY10" fmla="*/ 975950 h 2658835"/>
                <a:gd name="connsiteX11" fmla="*/ 1682885 w 3365770"/>
                <a:gd name="connsiteY11" fmla="*/ 2658835 h 2658835"/>
                <a:gd name="connsiteX12" fmla="*/ 0 w 3365770"/>
                <a:gd name="connsiteY12" fmla="*/ 975950 h 2658835"/>
                <a:gd name="connsiteX13" fmla="*/ 287410 w 3365770"/>
                <a:gd name="connsiteY13" fmla="*/ 35033 h 265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5770" h="2658835">
                  <a:moveTo>
                    <a:pt x="313607" y="0"/>
                  </a:moveTo>
                  <a:lnTo>
                    <a:pt x="421459" y="0"/>
                  </a:lnTo>
                  <a:lnTo>
                    <a:pt x="359110" y="83378"/>
                  </a:lnTo>
                  <a:cubicBezTo>
                    <a:pt x="186978" y="338168"/>
                    <a:pt x="86467" y="645321"/>
                    <a:pt x="86467" y="975950"/>
                  </a:cubicBezTo>
                  <a:cubicBezTo>
                    <a:pt x="86467" y="1857627"/>
                    <a:pt x="801208" y="2572368"/>
                    <a:pt x="1682885" y="2572368"/>
                  </a:cubicBezTo>
                  <a:cubicBezTo>
                    <a:pt x="2564562" y="2572368"/>
                    <a:pt x="3279303" y="1857627"/>
                    <a:pt x="3279303" y="975950"/>
                  </a:cubicBezTo>
                  <a:cubicBezTo>
                    <a:pt x="3279303" y="645321"/>
                    <a:pt x="3178793" y="338168"/>
                    <a:pt x="3006660" y="83378"/>
                  </a:cubicBezTo>
                  <a:lnTo>
                    <a:pt x="2944311" y="0"/>
                  </a:lnTo>
                  <a:lnTo>
                    <a:pt x="3052163" y="0"/>
                  </a:lnTo>
                  <a:lnTo>
                    <a:pt x="3078360" y="35033"/>
                  </a:lnTo>
                  <a:cubicBezTo>
                    <a:pt x="3259816" y="303623"/>
                    <a:pt x="3365770" y="627413"/>
                    <a:pt x="3365770" y="975950"/>
                  </a:cubicBezTo>
                  <a:cubicBezTo>
                    <a:pt x="3365770" y="1905382"/>
                    <a:pt x="2612317" y="2658835"/>
                    <a:pt x="1682885" y="2658835"/>
                  </a:cubicBezTo>
                  <a:cubicBezTo>
                    <a:pt x="753453" y="2658835"/>
                    <a:pt x="0" y="1905382"/>
                    <a:pt x="0" y="975950"/>
                  </a:cubicBezTo>
                  <a:cubicBezTo>
                    <a:pt x="0" y="627413"/>
                    <a:pt x="105954" y="303623"/>
                    <a:pt x="287410" y="35033"/>
                  </a:cubicBezTo>
                  <a:close/>
                </a:path>
              </a:pathLst>
            </a:custGeom>
            <a:solidFill>
              <a:srgbClr val="FBBC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6FE28417-FB8A-48E8-9F4E-F69B3EE3D383}"/>
              </a:ext>
            </a:extLst>
          </p:cNvPr>
          <p:cNvGrpSpPr/>
          <p:nvPr userDrawn="1"/>
        </p:nvGrpSpPr>
        <p:grpSpPr>
          <a:xfrm>
            <a:off x="0" y="5486400"/>
            <a:ext cx="1129069" cy="1371600"/>
            <a:chOff x="0" y="3225800"/>
            <a:chExt cx="2989943" cy="3632200"/>
          </a:xfrm>
        </p:grpSpPr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D5282311-ADF9-4D81-9288-415330C4F4E7}"/>
                </a:ext>
              </a:extLst>
            </p:cNvPr>
            <p:cNvSpPr/>
            <p:nvPr userDrawn="1"/>
          </p:nvSpPr>
          <p:spPr>
            <a:xfrm>
              <a:off x="0" y="3225800"/>
              <a:ext cx="1824536" cy="3632200"/>
            </a:xfrm>
            <a:prstGeom prst="rtTriangle">
              <a:avLst/>
            </a:prstGeom>
            <a:solidFill>
              <a:srgbClr val="EA43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pic>
          <p:nvPicPr>
            <p:cNvPr id="9" name="그래픽 8">
              <a:extLst>
                <a:ext uri="{FF2B5EF4-FFF2-40B4-BE49-F238E27FC236}">
                  <a16:creationId xmlns:a16="http://schemas.microsoft.com/office/drawing/2014/main" id="{48DBC63C-4346-46A8-AEE8-81FB6342F2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0763" y="4997374"/>
              <a:ext cx="1969180" cy="1527252"/>
            </a:xfrm>
            <a:prstGeom prst="rect">
              <a:avLst/>
            </a:prstGeom>
          </p:spPr>
        </p:pic>
      </p:grp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6A92D35E-1422-43BF-81E6-587D0B3E4DB1}"/>
              </a:ext>
            </a:extLst>
          </p:cNvPr>
          <p:cNvSpPr/>
          <p:nvPr userDrawn="1"/>
        </p:nvSpPr>
        <p:spPr>
          <a:xfrm>
            <a:off x="10528255" y="6281274"/>
            <a:ext cx="1153450" cy="576725"/>
          </a:xfrm>
          <a:custGeom>
            <a:avLst/>
            <a:gdLst>
              <a:gd name="connsiteX0" fmla="*/ 1727200 w 3454400"/>
              <a:gd name="connsiteY0" fmla="*/ 0 h 1727200"/>
              <a:gd name="connsiteX1" fmla="*/ 3454400 w 3454400"/>
              <a:gd name="connsiteY1" fmla="*/ 1727200 h 1727200"/>
              <a:gd name="connsiteX2" fmla="*/ 2590800 w 3454400"/>
              <a:gd name="connsiteY2" fmla="*/ 1727200 h 1727200"/>
              <a:gd name="connsiteX3" fmla="*/ 1727200 w 3454400"/>
              <a:gd name="connsiteY3" fmla="*/ 863600 h 1727200"/>
              <a:gd name="connsiteX4" fmla="*/ 863600 w 3454400"/>
              <a:gd name="connsiteY4" fmla="*/ 1727200 h 1727200"/>
              <a:gd name="connsiteX5" fmla="*/ 0 w 3454400"/>
              <a:gd name="connsiteY5" fmla="*/ 1727200 h 1727200"/>
              <a:gd name="connsiteX6" fmla="*/ 1727200 w 3454400"/>
              <a:gd name="connsiteY6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4400" h="1727200">
                <a:moveTo>
                  <a:pt x="1727200" y="0"/>
                </a:moveTo>
                <a:cubicBezTo>
                  <a:pt x="2681106" y="0"/>
                  <a:pt x="3454400" y="773294"/>
                  <a:pt x="3454400" y="1727200"/>
                </a:cubicBezTo>
                <a:lnTo>
                  <a:pt x="2590800" y="1727200"/>
                </a:lnTo>
                <a:cubicBezTo>
                  <a:pt x="2590800" y="1250247"/>
                  <a:pt x="2204153" y="863600"/>
                  <a:pt x="1727200" y="863600"/>
                </a:cubicBezTo>
                <a:cubicBezTo>
                  <a:pt x="1250247" y="863600"/>
                  <a:pt x="863600" y="1250247"/>
                  <a:pt x="863600" y="1727200"/>
                </a:cubicBezTo>
                <a:lnTo>
                  <a:pt x="0" y="1727200"/>
                </a:lnTo>
                <a:cubicBezTo>
                  <a:pt x="0" y="773294"/>
                  <a:pt x="773294" y="0"/>
                  <a:pt x="1727200" y="0"/>
                </a:cubicBezTo>
                <a:close/>
              </a:path>
            </a:pathLst>
          </a:cu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5D55D567-3075-4610-A8CE-18BD6AC0BF84}"/>
              </a:ext>
            </a:extLst>
          </p:cNvPr>
          <p:cNvSpPr/>
          <p:nvPr userDrawn="1"/>
        </p:nvSpPr>
        <p:spPr>
          <a:xfrm>
            <a:off x="12071350" y="2286000"/>
            <a:ext cx="120650" cy="2286000"/>
          </a:xfrm>
          <a:custGeom>
            <a:avLst/>
            <a:gdLst>
              <a:gd name="connsiteX0" fmla="*/ 80435 w 120650"/>
              <a:gd name="connsiteY0" fmla="*/ 0 h 2286000"/>
              <a:gd name="connsiteX1" fmla="*/ 120650 w 120650"/>
              <a:gd name="connsiteY1" fmla="*/ 0 h 2286000"/>
              <a:gd name="connsiteX2" fmla="*/ 120650 w 120650"/>
              <a:gd name="connsiteY2" fmla="*/ 2286000 h 2286000"/>
              <a:gd name="connsiteX3" fmla="*/ 80435 w 120650"/>
              <a:gd name="connsiteY3" fmla="*/ 2286000 h 2286000"/>
              <a:gd name="connsiteX4" fmla="*/ 0 w 120650"/>
              <a:gd name="connsiteY4" fmla="*/ 2205565 h 2286000"/>
              <a:gd name="connsiteX5" fmla="*/ 0 w 120650"/>
              <a:gd name="connsiteY5" fmla="*/ 80435 h 2286000"/>
              <a:gd name="connsiteX6" fmla="*/ 80435 w 120650"/>
              <a:gd name="connsiteY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650" h="2286000">
                <a:moveTo>
                  <a:pt x="80435" y="0"/>
                </a:moveTo>
                <a:lnTo>
                  <a:pt x="120650" y="0"/>
                </a:lnTo>
                <a:lnTo>
                  <a:pt x="120650" y="2286000"/>
                </a:lnTo>
                <a:lnTo>
                  <a:pt x="80435" y="2286000"/>
                </a:lnTo>
                <a:cubicBezTo>
                  <a:pt x="36012" y="2286000"/>
                  <a:pt x="0" y="2249988"/>
                  <a:pt x="0" y="2205565"/>
                </a:cubicBezTo>
                <a:lnTo>
                  <a:pt x="0" y="80435"/>
                </a:lnTo>
                <a:cubicBezTo>
                  <a:pt x="0" y="36012"/>
                  <a:pt x="36012" y="0"/>
                  <a:pt x="80435" y="0"/>
                </a:cubicBezTo>
                <a:close/>
              </a:path>
            </a:pathLst>
          </a:cu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4840C72-B1C0-4796-B0A8-F63596F8A411}"/>
              </a:ext>
            </a:extLst>
          </p:cNvPr>
          <p:cNvGrpSpPr/>
          <p:nvPr userDrawn="1"/>
        </p:nvGrpSpPr>
        <p:grpSpPr>
          <a:xfrm>
            <a:off x="141647" y="276938"/>
            <a:ext cx="274237" cy="1281906"/>
            <a:chOff x="571749" y="2147094"/>
            <a:chExt cx="342900" cy="1602867"/>
          </a:xfrm>
          <a:solidFill>
            <a:srgbClr val="34A853"/>
          </a:solidFill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BF1726A9-050C-4871-BA84-993197E8C994}"/>
                </a:ext>
              </a:extLst>
            </p:cNvPr>
            <p:cNvSpPr/>
            <p:nvPr/>
          </p:nvSpPr>
          <p:spPr>
            <a:xfrm>
              <a:off x="571749" y="2147094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38C03DB6-7234-4964-A3FF-BAD6C67AC7F8}"/>
                </a:ext>
              </a:extLst>
            </p:cNvPr>
            <p:cNvSpPr/>
            <p:nvPr/>
          </p:nvSpPr>
          <p:spPr>
            <a:xfrm>
              <a:off x="571749" y="2462086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C45BD208-6E71-425B-9D36-BC9C73DD5D27}"/>
                </a:ext>
              </a:extLst>
            </p:cNvPr>
            <p:cNvSpPr/>
            <p:nvPr/>
          </p:nvSpPr>
          <p:spPr>
            <a:xfrm>
              <a:off x="571749" y="2777078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17912D58-2D69-447B-8655-F8E37C966DD7}"/>
                </a:ext>
              </a:extLst>
            </p:cNvPr>
            <p:cNvSpPr/>
            <p:nvPr/>
          </p:nvSpPr>
          <p:spPr>
            <a:xfrm>
              <a:off x="571749" y="3092069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819F5B06-D9C9-44E7-83B6-F97A443B02DA}"/>
                </a:ext>
              </a:extLst>
            </p:cNvPr>
            <p:cNvSpPr/>
            <p:nvPr/>
          </p:nvSpPr>
          <p:spPr>
            <a:xfrm>
              <a:off x="571749" y="3407061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3BC5A2D-D746-419C-9610-807DC545A6F0}"/>
              </a:ext>
            </a:extLst>
          </p:cNvPr>
          <p:cNvGrpSpPr/>
          <p:nvPr userDrawn="1"/>
        </p:nvGrpSpPr>
        <p:grpSpPr>
          <a:xfrm flipH="1">
            <a:off x="11220310" y="-5582"/>
            <a:ext cx="730392" cy="647065"/>
            <a:chOff x="9901238" y="-5582"/>
            <a:chExt cx="1319072" cy="1168586"/>
          </a:xfrm>
          <a:solidFill>
            <a:srgbClr val="FBBC05"/>
          </a:solidFill>
        </p:grpSpPr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24C09381-21B3-4858-9385-A69049092752}"/>
                </a:ext>
              </a:extLst>
            </p:cNvPr>
            <p:cNvSpPr/>
            <p:nvPr/>
          </p:nvSpPr>
          <p:spPr>
            <a:xfrm>
              <a:off x="10387042" y="-5582"/>
              <a:ext cx="124527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157 w 74432"/>
                <a:gd name="connsiteY2" fmla="*/ 1169777 h 1168586"/>
                <a:gd name="connsiteX3" fmla="*/ 71157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157" y="1169777"/>
                  </a:lnTo>
                  <a:lnTo>
                    <a:pt x="71157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A49639CC-0825-4CF1-9C0D-BD31AEB776C2}"/>
                </a:ext>
              </a:extLst>
            </p:cNvPr>
            <p:cNvSpPr/>
            <p:nvPr/>
          </p:nvSpPr>
          <p:spPr>
            <a:xfrm>
              <a:off x="9901238" y="-5582"/>
              <a:ext cx="193583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083 w 74432"/>
                <a:gd name="connsiteY2" fmla="*/ 1169777 h 1168586"/>
                <a:gd name="connsiteX3" fmla="*/ 71083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083" y="1169777"/>
                  </a:lnTo>
                  <a:lnTo>
                    <a:pt x="71083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724781E8-B837-4F42-997B-6F6CAF3EE826}"/>
                </a:ext>
              </a:extLst>
            </p:cNvPr>
            <p:cNvSpPr/>
            <p:nvPr/>
          </p:nvSpPr>
          <p:spPr>
            <a:xfrm>
              <a:off x="10803790" y="-5582"/>
              <a:ext cx="74432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083 w 74432"/>
                <a:gd name="connsiteY2" fmla="*/ 1169777 h 1168586"/>
                <a:gd name="connsiteX3" fmla="*/ 71083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083" y="1169777"/>
                  </a:lnTo>
                  <a:lnTo>
                    <a:pt x="71083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370E8D78-2B76-43D5-9E73-700B6C389594}"/>
                </a:ext>
              </a:extLst>
            </p:cNvPr>
            <p:cNvSpPr/>
            <p:nvPr/>
          </p:nvSpPr>
          <p:spPr>
            <a:xfrm>
              <a:off x="11170443" y="-5582"/>
              <a:ext cx="49867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157 w 74432"/>
                <a:gd name="connsiteY2" fmla="*/ 1169777 h 1168586"/>
                <a:gd name="connsiteX3" fmla="*/ 71157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157" y="1169777"/>
                  </a:lnTo>
                  <a:lnTo>
                    <a:pt x="71157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3" name="그림 개체 틀 5">
            <a:extLst>
              <a:ext uri="{FF2B5EF4-FFF2-40B4-BE49-F238E27FC236}">
                <a16:creationId xmlns:a16="http://schemas.microsoft.com/office/drawing/2014/main" id="{CC0E9987-9ED5-4966-ABA5-66458B53C0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70942" y="1171575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0352789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DE8A88CA-C31C-4A64-AC60-2C23872954A8}"/>
              </a:ext>
            </a:extLst>
          </p:cNvPr>
          <p:cNvGrpSpPr/>
          <p:nvPr userDrawn="1"/>
        </p:nvGrpSpPr>
        <p:grpSpPr>
          <a:xfrm>
            <a:off x="0" y="0"/>
            <a:ext cx="1994634" cy="754743"/>
            <a:chOff x="0" y="0"/>
            <a:chExt cx="4895712" cy="1852472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A84FFBD-B23C-4204-91EF-4164BBAF8648}"/>
                </a:ext>
              </a:extLst>
            </p:cNvPr>
            <p:cNvSpPr/>
            <p:nvPr userDrawn="1"/>
          </p:nvSpPr>
          <p:spPr>
            <a:xfrm>
              <a:off x="0" y="0"/>
              <a:ext cx="3365770" cy="1320800"/>
            </a:xfrm>
            <a:prstGeom prst="rect">
              <a:avLst/>
            </a:prstGeom>
            <a:solidFill>
              <a:srgbClr val="2F6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175C0DC2-4318-4031-9245-9E0F3ED121B1}"/>
                </a:ext>
              </a:extLst>
            </p:cNvPr>
            <p:cNvSpPr/>
            <p:nvPr userDrawn="1"/>
          </p:nvSpPr>
          <p:spPr>
            <a:xfrm>
              <a:off x="2550704" y="2"/>
              <a:ext cx="2345008" cy="1852470"/>
            </a:xfrm>
            <a:custGeom>
              <a:avLst/>
              <a:gdLst>
                <a:gd name="connsiteX0" fmla="*/ 313607 w 3365770"/>
                <a:gd name="connsiteY0" fmla="*/ 0 h 2658835"/>
                <a:gd name="connsiteX1" fmla="*/ 421459 w 3365770"/>
                <a:gd name="connsiteY1" fmla="*/ 0 h 2658835"/>
                <a:gd name="connsiteX2" fmla="*/ 359110 w 3365770"/>
                <a:gd name="connsiteY2" fmla="*/ 83378 h 2658835"/>
                <a:gd name="connsiteX3" fmla="*/ 86467 w 3365770"/>
                <a:gd name="connsiteY3" fmla="*/ 975950 h 2658835"/>
                <a:gd name="connsiteX4" fmla="*/ 1682885 w 3365770"/>
                <a:gd name="connsiteY4" fmla="*/ 2572368 h 2658835"/>
                <a:gd name="connsiteX5" fmla="*/ 3279303 w 3365770"/>
                <a:gd name="connsiteY5" fmla="*/ 975950 h 2658835"/>
                <a:gd name="connsiteX6" fmla="*/ 3006660 w 3365770"/>
                <a:gd name="connsiteY6" fmla="*/ 83378 h 2658835"/>
                <a:gd name="connsiteX7" fmla="*/ 2944311 w 3365770"/>
                <a:gd name="connsiteY7" fmla="*/ 0 h 2658835"/>
                <a:gd name="connsiteX8" fmla="*/ 3052163 w 3365770"/>
                <a:gd name="connsiteY8" fmla="*/ 0 h 2658835"/>
                <a:gd name="connsiteX9" fmla="*/ 3078360 w 3365770"/>
                <a:gd name="connsiteY9" fmla="*/ 35033 h 2658835"/>
                <a:gd name="connsiteX10" fmla="*/ 3365770 w 3365770"/>
                <a:gd name="connsiteY10" fmla="*/ 975950 h 2658835"/>
                <a:gd name="connsiteX11" fmla="*/ 1682885 w 3365770"/>
                <a:gd name="connsiteY11" fmla="*/ 2658835 h 2658835"/>
                <a:gd name="connsiteX12" fmla="*/ 0 w 3365770"/>
                <a:gd name="connsiteY12" fmla="*/ 975950 h 2658835"/>
                <a:gd name="connsiteX13" fmla="*/ 287410 w 3365770"/>
                <a:gd name="connsiteY13" fmla="*/ 35033 h 2658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5770" h="2658835">
                  <a:moveTo>
                    <a:pt x="313607" y="0"/>
                  </a:moveTo>
                  <a:lnTo>
                    <a:pt x="421459" y="0"/>
                  </a:lnTo>
                  <a:lnTo>
                    <a:pt x="359110" y="83378"/>
                  </a:lnTo>
                  <a:cubicBezTo>
                    <a:pt x="186978" y="338168"/>
                    <a:pt x="86467" y="645321"/>
                    <a:pt x="86467" y="975950"/>
                  </a:cubicBezTo>
                  <a:cubicBezTo>
                    <a:pt x="86467" y="1857627"/>
                    <a:pt x="801208" y="2572368"/>
                    <a:pt x="1682885" y="2572368"/>
                  </a:cubicBezTo>
                  <a:cubicBezTo>
                    <a:pt x="2564562" y="2572368"/>
                    <a:pt x="3279303" y="1857627"/>
                    <a:pt x="3279303" y="975950"/>
                  </a:cubicBezTo>
                  <a:cubicBezTo>
                    <a:pt x="3279303" y="645321"/>
                    <a:pt x="3178793" y="338168"/>
                    <a:pt x="3006660" y="83378"/>
                  </a:cubicBezTo>
                  <a:lnTo>
                    <a:pt x="2944311" y="0"/>
                  </a:lnTo>
                  <a:lnTo>
                    <a:pt x="3052163" y="0"/>
                  </a:lnTo>
                  <a:lnTo>
                    <a:pt x="3078360" y="35033"/>
                  </a:lnTo>
                  <a:cubicBezTo>
                    <a:pt x="3259816" y="303623"/>
                    <a:pt x="3365770" y="627413"/>
                    <a:pt x="3365770" y="975950"/>
                  </a:cubicBezTo>
                  <a:cubicBezTo>
                    <a:pt x="3365770" y="1905382"/>
                    <a:pt x="2612317" y="2658835"/>
                    <a:pt x="1682885" y="2658835"/>
                  </a:cubicBezTo>
                  <a:cubicBezTo>
                    <a:pt x="753453" y="2658835"/>
                    <a:pt x="0" y="1905382"/>
                    <a:pt x="0" y="975950"/>
                  </a:cubicBezTo>
                  <a:cubicBezTo>
                    <a:pt x="0" y="627413"/>
                    <a:pt x="105954" y="303623"/>
                    <a:pt x="287410" y="35033"/>
                  </a:cubicBezTo>
                  <a:close/>
                </a:path>
              </a:pathLst>
            </a:custGeom>
            <a:solidFill>
              <a:srgbClr val="FBBC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6FE28417-FB8A-48E8-9F4E-F69B3EE3D383}"/>
              </a:ext>
            </a:extLst>
          </p:cNvPr>
          <p:cNvGrpSpPr/>
          <p:nvPr userDrawn="1"/>
        </p:nvGrpSpPr>
        <p:grpSpPr>
          <a:xfrm>
            <a:off x="0" y="5486400"/>
            <a:ext cx="1129069" cy="1371600"/>
            <a:chOff x="0" y="3225800"/>
            <a:chExt cx="2989943" cy="3632200"/>
          </a:xfrm>
        </p:grpSpPr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D5282311-ADF9-4D81-9288-415330C4F4E7}"/>
                </a:ext>
              </a:extLst>
            </p:cNvPr>
            <p:cNvSpPr/>
            <p:nvPr userDrawn="1"/>
          </p:nvSpPr>
          <p:spPr>
            <a:xfrm>
              <a:off x="0" y="3225800"/>
              <a:ext cx="1824536" cy="3632200"/>
            </a:xfrm>
            <a:prstGeom prst="rtTriangle">
              <a:avLst/>
            </a:prstGeom>
            <a:solidFill>
              <a:srgbClr val="EA43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pic>
          <p:nvPicPr>
            <p:cNvPr id="9" name="그래픽 8">
              <a:extLst>
                <a:ext uri="{FF2B5EF4-FFF2-40B4-BE49-F238E27FC236}">
                  <a16:creationId xmlns:a16="http://schemas.microsoft.com/office/drawing/2014/main" id="{48DBC63C-4346-46A8-AEE8-81FB6342F2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0763" y="4997374"/>
              <a:ext cx="1969180" cy="1527252"/>
            </a:xfrm>
            <a:prstGeom prst="rect">
              <a:avLst/>
            </a:prstGeom>
          </p:spPr>
        </p:pic>
      </p:grp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6A92D35E-1422-43BF-81E6-587D0B3E4DB1}"/>
              </a:ext>
            </a:extLst>
          </p:cNvPr>
          <p:cNvSpPr/>
          <p:nvPr userDrawn="1"/>
        </p:nvSpPr>
        <p:spPr>
          <a:xfrm>
            <a:off x="10528255" y="6281274"/>
            <a:ext cx="1153450" cy="576725"/>
          </a:xfrm>
          <a:custGeom>
            <a:avLst/>
            <a:gdLst>
              <a:gd name="connsiteX0" fmla="*/ 1727200 w 3454400"/>
              <a:gd name="connsiteY0" fmla="*/ 0 h 1727200"/>
              <a:gd name="connsiteX1" fmla="*/ 3454400 w 3454400"/>
              <a:gd name="connsiteY1" fmla="*/ 1727200 h 1727200"/>
              <a:gd name="connsiteX2" fmla="*/ 2590800 w 3454400"/>
              <a:gd name="connsiteY2" fmla="*/ 1727200 h 1727200"/>
              <a:gd name="connsiteX3" fmla="*/ 1727200 w 3454400"/>
              <a:gd name="connsiteY3" fmla="*/ 863600 h 1727200"/>
              <a:gd name="connsiteX4" fmla="*/ 863600 w 3454400"/>
              <a:gd name="connsiteY4" fmla="*/ 1727200 h 1727200"/>
              <a:gd name="connsiteX5" fmla="*/ 0 w 3454400"/>
              <a:gd name="connsiteY5" fmla="*/ 1727200 h 1727200"/>
              <a:gd name="connsiteX6" fmla="*/ 1727200 w 3454400"/>
              <a:gd name="connsiteY6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4400" h="1727200">
                <a:moveTo>
                  <a:pt x="1727200" y="0"/>
                </a:moveTo>
                <a:cubicBezTo>
                  <a:pt x="2681106" y="0"/>
                  <a:pt x="3454400" y="773294"/>
                  <a:pt x="3454400" y="1727200"/>
                </a:cubicBezTo>
                <a:lnTo>
                  <a:pt x="2590800" y="1727200"/>
                </a:lnTo>
                <a:cubicBezTo>
                  <a:pt x="2590800" y="1250247"/>
                  <a:pt x="2204153" y="863600"/>
                  <a:pt x="1727200" y="863600"/>
                </a:cubicBezTo>
                <a:cubicBezTo>
                  <a:pt x="1250247" y="863600"/>
                  <a:pt x="863600" y="1250247"/>
                  <a:pt x="863600" y="1727200"/>
                </a:cubicBezTo>
                <a:lnTo>
                  <a:pt x="0" y="1727200"/>
                </a:lnTo>
                <a:cubicBezTo>
                  <a:pt x="0" y="773294"/>
                  <a:pt x="773294" y="0"/>
                  <a:pt x="1727200" y="0"/>
                </a:cubicBezTo>
                <a:close/>
              </a:path>
            </a:pathLst>
          </a:cu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5D55D567-3075-4610-A8CE-18BD6AC0BF84}"/>
              </a:ext>
            </a:extLst>
          </p:cNvPr>
          <p:cNvSpPr/>
          <p:nvPr userDrawn="1"/>
        </p:nvSpPr>
        <p:spPr>
          <a:xfrm>
            <a:off x="12071350" y="2286000"/>
            <a:ext cx="120650" cy="2286000"/>
          </a:xfrm>
          <a:custGeom>
            <a:avLst/>
            <a:gdLst>
              <a:gd name="connsiteX0" fmla="*/ 80435 w 120650"/>
              <a:gd name="connsiteY0" fmla="*/ 0 h 2286000"/>
              <a:gd name="connsiteX1" fmla="*/ 120650 w 120650"/>
              <a:gd name="connsiteY1" fmla="*/ 0 h 2286000"/>
              <a:gd name="connsiteX2" fmla="*/ 120650 w 120650"/>
              <a:gd name="connsiteY2" fmla="*/ 2286000 h 2286000"/>
              <a:gd name="connsiteX3" fmla="*/ 80435 w 120650"/>
              <a:gd name="connsiteY3" fmla="*/ 2286000 h 2286000"/>
              <a:gd name="connsiteX4" fmla="*/ 0 w 120650"/>
              <a:gd name="connsiteY4" fmla="*/ 2205565 h 2286000"/>
              <a:gd name="connsiteX5" fmla="*/ 0 w 120650"/>
              <a:gd name="connsiteY5" fmla="*/ 80435 h 2286000"/>
              <a:gd name="connsiteX6" fmla="*/ 80435 w 120650"/>
              <a:gd name="connsiteY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650" h="2286000">
                <a:moveTo>
                  <a:pt x="80435" y="0"/>
                </a:moveTo>
                <a:lnTo>
                  <a:pt x="120650" y="0"/>
                </a:lnTo>
                <a:lnTo>
                  <a:pt x="120650" y="2286000"/>
                </a:lnTo>
                <a:lnTo>
                  <a:pt x="80435" y="2286000"/>
                </a:lnTo>
                <a:cubicBezTo>
                  <a:pt x="36012" y="2286000"/>
                  <a:pt x="0" y="2249988"/>
                  <a:pt x="0" y="2205565"/>
                </a:cubicBezTo>
                <a:lnTo>
                  <a:pt x="0" y="80435"/>
                </a:lnTo>
                <a:cubicBezTo>
                  <a:pt x="0" y="36012"/>
                  <a:pt x="36012" y="0"/>
                  <a:pt x="80435" y="0"/>
                </a:cubicBezTo>
                <a:close/>
              </a:path>
            </a:pathLst>
          </a:cu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4840C72-B1C0-4796-B0A8-F63596F8A411}"/>
              </a:ext>
            </a:extLst>
          </p:cNvPr>
          <p:cNvGrpSpPr/>
          <p:nvPr userDrawn="1"/>
        </p:nvGrpSpPr>
        <p:grpSpPr>
          <a:xfrm>
            <a:off x="141647" y="276938"/>
            <a:ext cx="274237" cy="1281906"/>
            <a:chOff x="571749" y="2147094"/>
            <a:chExt cx="342900" cy="1602867"/>
          </a:xfrm>
          <a:solidFill>
            <a:srgbClr val="34A853"/>
          </a:solidFill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BF1726A9-050C-4871-BA84-993197E8C994}"/>
                </a:ext>
              </a:extLst>
            </p:cNvPr>
            <p:cNvSpPr/>
            <p:nvPr/>
          </p:nvSpPr>
          <p:spPr>
            <a:xfrm>
              <a:off x="571749" y="2147094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38C03DB6-7234-4964-A3FF-BAD6C67AC7F8}"/>
                </a:ext>
              </a:extLst>
            </p:cNvPr>
            <p:cNvSpPr/>
            <p:nvPr/>
          </p:nvSpPr>
          <p:spPr>
            <a:xfrm>
              <a:off x="571749" y="2462086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C45BD208-6E71-425B-9D36-BC9C73DD5D27}"/>
                </a:ext>
              </a:extLst>
            </p:cNvPr>
            <p:cNvSpPr/>
            <p:nvPr/>
          </p:nvSpPr>
          <p:spPr>
            <a:xfrm>
              <a:off x="571749" y="2777078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17912D58-2D69-447B-8655-F8E37C966DD7}"/>
                </a:ext>
              </a:extLst>
            </p:cNvPr>
            <p:cNvSpPr/>
            <p:nvPr/>
          </p:nvSpPr>
          <p:spPr>
            <a:xfrm>
              <a:off x="571749" y="3092069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819F5B06-D9C9-44E7-83B6-F97A443B02DA}"/>
                </a:ext>
              </a:extLst>
            </p:cNvPr>
            <p:cNvSpPr/>
            <p:nvPr/>
          </p:nvSpPr>
          <p:spPr>
            <a:xfrm>
              <a:off x="571749" y="3407061"/>
              <a:ext cx="342900" cy="342900"/>
            </a:xfrm>
            <a:custGeom>
              <a:avLst/>
              <a:gdLst>
                <a:gd name="connsiteX0" fmla="*/ 7144 w 342900"/>
                <a:gd name="connsiteY0" fmla="*/ 27146 h 342900"/>
                <a:gd name="connsiteX1" fmla="*/ 27146 w 342900"/>
                <a:gd name="connsiteY1" fmla="*/ 7144 h 342900"/>
                <a:gd name="connsiteX2" fmla="*/ 342138 w 342900"/>
                <a:gd name="connsiteY2" fmla="*/ 322136 h 342900"/>
                <a:gd name="connsiteX3" fmla="*/ 322136 w 342900"/>
                <a:gd name="connsiteY3" fmla="*/ 34213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342900">
                  <a:moveTo>
                    <a:pt x="7144" y="27146"/>
                  </a:moveTo>
                  <a:lnTo>
                    <a:pt x="27146" y="7144"/>
                  </a:lnTo>
                  <a:lnTo>
                    <a:pt x="342138" y="322136"/>
                  </a:lnTo>
                  <a:lnTo>
                    <a:pt x="322136" y="342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3BC5A2D-D746-419C-9610-807DC545A6F0}"/>
              </a:ext>
            </a:extLst>
          </p:cNvPr>
          <p:cNvGrpSpPr/>
          <p:nvPr userDrawn="1"/>
        </p:nvGrpSpPr>
        <p:grpSpPr>
          <a:xfrm flipH="1">
            <a:off x="11220310" y="-5582"/>
            <a:ext cx="730392" cy="647065"/>
            <a:chOff x="9901238" y="-5582"/>
            <a:chExt cx="1319072" cy="1168586"/>
          </a:xfrm>
          <a:solidFill>
            <a:srgbClr val="FBBC05"/>
          </a:solidFill>
        </p:grpSpPr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24C09381-21B3-4858-9385-A69049092752}"/>
                </a:ext>
              </a:extLst>
            </p:cNvPr>
            <p:cNvSpPr/>
            <p:nvPr/>
          </p:nvSpPr>
          <p:spPr>
            <a:xfrm>
              <a:off x="10387042" y="-5582"/>
              <a:ext cx="124527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157 w 74432"/>
                <a:gd name="connsiteY2" fmla="*/ 1169777 h 1168586"/>
                <a:gd name="connsiteX3" fmla="*/ 71157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157" y="1169777"/>
                  </a:lnTo>
                  <a:lnTo>
                    <a:pt x="71157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A49639CC-0825-4CF1-9C0D-BD31AEB776C2}"/>
                </a:ext>
              </a:extLst>
            </p:cNvPr>
            <p:cNvSpPr/>
            <p:nvPr/>
          </p:nvSpPr>
          <p:spPr>
            <a:xfrm>
              <a:off x="9901238" y="-5582"/>
              <a:ext cx="193583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083 w 74432"/>
                <a:gd name="connsiteY2" fmla="*/ 1169777 h 1168586"/>
                <a:gd name="connsiteX3" fmla="*/ 71083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083" y="1169777"/>
                  </a:lnTo>
                  <a:lnTo>
                    <a:pt x="71083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724781E8-B837-4F42-997B-6F6CAF3EE826}"/>
                </a:ext>
              </a:extLst>
            </p:cNvPr>
            <p:cNvSpPr/>
            <p:nvPr/>
          </p:nvSpPr>
          <p:spPr>
            <a:xfrm>
              <a:off x="10803790" y="-5582"/>
              <a:ext cx="74432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083 w 74432"/>
                <a:gd name="connsiteY2" fmla="*/ 1169777 h 1168586"/>
                <a:gd name="connsiteX3" fmla="*/ 71083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083" y="1169777"/>
                  </a:lnTo>
                  <a:lnTo>
                    <a:pt x="71083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370E8D78-2B76-43D5-9E73-700B6C389594}"/>
                </a:ext>
              </a:extLst>
            </p:cNvPr>
            <p:cNvSpPr/>
            <p:nvPr/>
          </p:nvSpPr>
          <p:spPr>
            <a:xfrm>
              <a:off x="11170443" y="-5582"/>
              <a:ext cx="49867" cy="1168586"/>
            </a:xfrm>
            <a:custGeom>
              <a:avLst/>
              <a:gdLst>
                <a:gd name="connsiteX0" fmla="*/ 5582 w 74432"/>
                <a:gd name="connsiteY0" fmla="*/ 5582 h 1168586"/>
                <a:gd name="connsiteX1" fmla="*/ 5582 w 74432"/>
                <a:gd name="connsiteY1" fmla="*/ 1169777 h 1168586"/>
                <a:gd name="connsiteX2" fmla="*/ 71157 w 74432"/>
                <a:gd name="connsiteY2" fmla="*/ 1169777 h 1168586"/>
                <a:gd name="connsiteX3" fmla="*/ 71157 w 74432"/>
                <a:gd name="connsiteY3" fmla="*/ 5582 h 116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432" h="1168586">
                  <a:moveTo>
                    <a:pt x="5582" y="5582"/>
                  </a:moveTo>
                  <a:lnTo>
                    <a:pt x="5582" y="1169777"/>
                  </a:lnTo>
                  <a:lnTo>
                    <a:pt x="71157" y="1169777"/>
                  </a:lnTo>
                  <a:lnTo>
                    <a:pt x="71157" y="55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3" name="그림 개체 틀 8">
            <a:extLst>
              <a:ext uri="{FF2B5EF4-FFF2-40B4-BE49-F238E27FC236}">
                <a16:creationId xmlns:a16="http://schemas.microsoft.com/office/drawing/2014/main" id="{8FCB7600-6C8C-433D-815C-77C7C2D4A2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524" y="1474326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184995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E3C0009-6054-41C3-977A-94F31AA803DD}"/>
              </a:ext>
            </a:extLst>
          </p:cNvPr>
          <p:cNvSpPr/>
          <p:nvPr userDrawn="1"/>
        </p:nvSpPr>
        <p:spPr>
          <a:xfrm>
            <a:off x="0" y="0"/>
            <a:ext cx="12192000" cy="2293257"/>
          </a:xfrm>
          <a:prstGeom prst="rect">
            <a:avLst/>
          </a:prstGeom>
          <a:solidFill>
            <a:srgbClr val="2F6D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60129554-77C5-4148-ACAA-2D261CD4A86F}"/>
              </a:ext>
            </a:extLst>
          </p:cNvPr>
          <p:cNvSpPr/>
          <p:nvPr userDrawn="1"/>
        </p:nvSpPr>
        <p:spPr>
          <a:xfrm>
            <a:off x="8766628" y="936171"/>
            <a:ext cx="2714171" cy="2714171"/>
          </a:xfrm>
          <a:prstGeom prst="ellipse">
            <a:avLst/>
          </a:pr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ko-KR" altLang="en-US"/>
          </a:p>
        </p:txBody>
      </p:sp>
      <p:sp>
        <p:nvSpPr>
          <p:cNvPr id="78" name="자유형: 도형 77">
            <a:extLst>
              <a:ext uri="{FF2B5EF4-FFF2-40B4-BE49-F238E27FC236}">
                <a16:creationId xmlns:a16="http://schemas.microsoft.com/office/drawing/2014/main" id="{E5EB67C5-143C-44FB-B94A-59720F38A514}"/>
              </a:ext>
            </a:extLst>
          </p:cNvPr>
          <p:cNvSpPr/>
          <p:nvPr userDrawn="1"/>
        </p:nvSpPr>
        <p:spPr>
          <a:xfrm>
            <a:off x="0" y="0"/>
            <a:ext cx="1357086" cy="1357087"/>
          </a:xfrm>
          <a:custGeom>
            <a:avLst/>
            <a:gdLst>
              <a:gd name="connsiteX0" fmla="*/ 678543 w 1357086"/>
              <a:gd name="connsiteY0" fmla="*/ 0 h 1357087"/>
              <a:gd name="connsiteX1" fmla="*/ 1357086 w 1357086"/>
              <a:gd name="connsiteY1" fmla="*/ 0 h 1357087"/>
              <a:gd name="connsiteX2" fmla="*/ 1357086 w 1357086"/>
              <a:gd name="connsiteY2" fmla="*/ 1 h 1357087"/>
              <a:gd name="connsiteX3" fmla="*/ 0 w 1357086"/>
              <a:gd name="connsiteY3" fmla="*/ 1357087 h 1357087"/>
              <a:gd name="connsiteX4" fmla="*/ 0 w 1357086"/>
              <a:gd name="connsiteY4" fmla="*/ 1357087 h 1357087"/>
              <a:gd name="connsiteX5" fmla="*/ 0 w 1357086"/>
              <a:gd name="connsiteY5" fmla="*/ 678544 h 1357087"/>
              <a:gd name="connsiteX6" fmla="*/ 0 w 1357086"/>
              <a:gd name="connsiteY6" fmla="*/ 678544 h 1357087"/>
              <a:gd name="connsiteX7" fmla="*/ 678543 w 1357086"/>
              <a:gd name="connsiteY7" fmla="*/ 1 h 135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7086" h="1357087">
                <a:moveTo>
                  <a:pt x="678543" y="0"/>
                </a:moveTo>
                <a:lnTo>
                  <a:pt x="1357086" y="0"/>
                </a:lnTo>
                <a:lnTo>
                  <a:pt x="1357086" y="1"/>
                </a:lnTo>
                <a:cubicBezTo>
                  <a:pt x="1357086" y="749499"/>
                  <a:pt x="749498" y="1357087"/>
                  <a:pt x="0" y="1357087"/>
                </a:cubicBezTo>
                <a:lnTo>
                  <a:pt x="0" y="1357087"/>
                </a:lnTo>
                <a:lnTo>
                  <a:pt x="0" y="678544"/>
                </a:lnTo>
                <a:lnTo>
                  <a:pt x="0" y="678544"/>
                </a:lnTo>
                <a:cubicBezTo>
                  <a:pt x="374749" y="678544"/>
                  <a:pt x="678543" y="374750"/>
                  <a:pt x="678543" y="1"/>
                </a:cubicBezTo>
                <a:close/>
              </a:path>
            </a:pathLst>
          </a:custGeom>
          <a:solidFill>
            <a:srgbClr val="FCFBFB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pic>
        <p:nvPicPr>
          <p:cNvPr id="85" name="그래픽 84">
            <a:extLst>
              <a:ext uri="{FF2B5EF4-FFF2-40B4-BE49-F238E27FC236}">
                <a16:creationId xmlns:a16="http://schemas.microsoft.com/office/drawing/2014/main" id="{9BF0FFB9-156E-45B2-A104-ED3960C45B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643976" y="3168961"/>
            <a:ext cx="2677935" cy="171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286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9256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AA798-D794-425E-BA64-2DD060502271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lIns="60954" tIns="30477" rIns="60954" bIns="30477"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lIns="60954" tIns="30477" rIns="60954" bIns="30477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22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래픽 17">
            <a:extLst>
              <a:ext uri="{FF2B5EF4-FFF2-40B4-BE49-F238E27FC236}">
                <a16:creationId xmlns:a16="http://schemas.microsoft.com/office/drawing/2014/main" id="{495F25D7-198E-4272-B075-F8982217D9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3849" y="5074612"/>
            <a:ext cx="1783388" cy="1783388"/>
          </a:xfrm>
          <a:prstGeom prst="rect">
            <a:avLst/>
          </a:prstGeom>
        </p:spPr>
      </p:pic>
      <p:pic>
        <p:nvPicPr>
          <p:cNvPr id="4" name="Graphic 3">
            <a:hlinkClick r:id="rId4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AF99020F-6F08-4FCB-A848-0043D6257E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781426" cy="6858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원형: 비어 있음 6">
            <a:extLst>
              <a:ext uri="{FF2B5EF4-FFF2-40B4-BE49-F238E27FC236}">
                <a16:creationId xmlns:a16="http://schemas.microsoft.com/office/drawing/2014/main" id="{79F03276-69DB-4CBC-BE55-14D565AF3F8A}"/>
              </a:ext>
            </a:extLst>
          </p:cNvPr>
          <p:cNvSpPr/>
          <p:nvPr userDrawn="1"/>
        </p:nvSpPr>
        <p:spPr>
          <a:xfrm>
            <a:off x="10181770" y="399142"/>
            <a:ext cx="1690915" cy="1690915"/>
          </a:xfrm>
          <a:prstGeom prst="donut">
            <a:avLst/>
          </a:pr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ko-KR" altLang="en-US"/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162187F5-5EEE-4D6F-98F1-3D3E8E1EBF31}"/>
              </a:ext>
            </a:extLst>
          </p:cNvPr>
          <p:cNvSpPr/>
          <p:nvPr userDrawn="1"/>
        </p:nvSpPr>
        <p:spPr>
          <a:xfrm>
            <a:off x="3780607" y="4657310"/>
            <a:ext cx="834936" cy="1669040"/>
          </a:xfrm>
          <a:custGeom>
            <a:avLst/>
            <a:gdLst>
              <a:gd name="connsiteX0" fmla="*/ 622 w 1249235"/>
              <a:gd name="connsiteY0" fmla="*/ 0 h 2497226"/>
              <a:gd name="connsiteX1" fmla="*/ 1249235 w 1249235"/>
              <a:gd name="connsiteY1" fmla="*/ 1248613 h 2497226"/>
              <a:gd name="connsiteX2" fmla="*/ 622 w 1249235"/>
              <a:gd name="connsiteY2" fmla="*/ 2497226 h 2497226"/>
              <a:gd name="connsiteX3" fmla="*/ 0 w 1249235"/>
              <a:gd name="connsiteY3" fmla="*/ 2497195 h 2497226"/>
              <a:gd name="connsiteX4" fmla="*/ 0 w 1249235"/>
              <a:gd name="connsiteY4" fmla="*/ 32 h 24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235" h="2497226">
                <a:moveTo>
                  <a:pt x="622" y="0"/>
                </a:moveTo>
                <a:cubicBezTo>
                  <a:pt x="690212" y="0"/>
                  <a:pt x="1249235" y="559023"/>
                  <a:pt x="1249235" y="1248613"/>
                </a:cubicBezTo>
                <a:cubicBezTo>
                  <a:pt x="1249235" y="1938203"/>
                  <a:pt x="690212" y="2497226"/>
                  <a:pt x="622" y="2497226"/>
                </a:cubicBezTo>
                <a:lnTo>
                  <a:pt x="0" y="2497195"/>
                </a:lnTo>
                <a:lnTo>
                  <a:pt x="0" y="32"/>
                </a:lnTo>
                <a:close/>
              </a:path>
            </a:pathLst>
          </a:cu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582445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2F6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E88AF468-8B4A-49B2-9619-C595BA2309A7}"/>
              </a:ext>
            </a:extLst>
          </p:cNvPr>
          <p:cNvSpPr/>
          <p:nvPr userDrawn="1"/>
        </p:nvSpPr>
        <p:spPr>
          <a:xfrm>
            <a:off x="8763000" y="0"/>
            <a:ext cx="3429000" cy="6858000"/>
          </a:xfrm>
          <a:prstGeom prst="rect">
            <a:avLst/>
          </a:pr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8" name="직각 삼각형 7">
            <a:extLst>
              <a:ext uri="{FF2B5EF4-FFF2-40B4-BE49-F238E27FC236}">
                <a16:creationId xmlns:a16="http://schemas.microsoft.com/office/drawing/2014/main" id="{B8143D0A-6018-4600-A8A7-92D568E85A07}"/>
              </a:ext>
            </a:extLst>
          </p:cNvPr>
          <p:cNvSpPr/>
          <p:nvPr userDrawn="1"/>
        </p:nvSpPr>
        <p:spPr>
          <a:xfrm rot="10800000">
            <a:off x="8763000" y="0"/>
            <a:ext cx="3429000" cy="3429000"/>
          </a:xfrm>
          <a:prstGeom prst="rtTriangle">
            <a:avLst/>
          </a:pr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0" name="직각 삼각형 9">
            <a:extLst>
              <a:ext uri="{FF2B5EF4-FFF2-40B4-BE49-F238E27FC236}">
                <a16:creationId xmlns:a16="http://schemas.microsoft.com/office/drawing/2014/main" id="{EAADD194-5D61-4293-87D3-C7AC3D58AA23}"/>
              </a:ext>
            </a:extLst>
          </p:cNvPr>
          <p:cNvSpPr/>
          <p:nvPr userDrawn="1"/>
        </p:nvSpPr>
        <p:spPr>
          <a:xfrm>
            <a:off x="0" y="3429000"/>
            <a:ext cx="3429000" cy="3429000"/>
          </a:xfrm>
          <a:prstGeom prst="rtTriangle">
            <a:avLst/>
          </a:pr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ko-KR" altLang="en-US"/>
          </a:p>
        </p:txBody>
      </p:sp>
      <p:pic>
        <p:nvPicPr>
          <p:cNvPr id="11" name="그래픽 10">
            <a:extLst>
              <a:ext uri="{FF2B5EF4-FFF2-40B4-BE49-F238E27FC236}">
                <a16:creationId xmlns:a16="http://schemas.microsoft.com/office/drawing/2014/main" id="{7B5D9B62-5045-4F2C-8683-317126558E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162" y="3967162"/>
            <a:ext cx="2352675" cy="2352675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52DF4F30-A401-4EC7-92ED-FBC446D3E86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193" y="0"/>
            <a:ext cx="114300" cy="1857375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2C405D91-E35F-4897-AB5F-895AE3F60DC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012" y="538163"/>
            <a:ext cx="114300" cy="1857375"/>
          </a:xfrm>
          <a:prstGeom prst="rect">
            <a:avLst/>
          </a:prstGeom>
        </p:spPr>
      </p:pic>
      <p:sp>
        <p:nvSpPr>
          <p:cNvPr id="22" name="타원 21">
            <a:extLst>
              <a:ext uri="{FF2B5EF4-FFF2-40B4-BE49-F238E27FC236}">
                <a16:creationId xmlns:a16="http://schemas.microsoft.com/office/drawing/2014/main" id="{29F48EA1-FBE4-4516-8D4C-B7C9D7AF422B}"/>
              </a:ext>
            </a:extLst>
          </p:cNvPr>
          <p:cNvSpPr/>
          <p:nvPr userDrawn="1"/>
        </p:nvSpPr>
        <p:spPr>
          <a:xfrm>
            <a:off x="10401300" y="5143499"/>
            <a:ext cx="1270002" cy="1270002"/>
          </a:xfrm>
          <a:prstGeom prst="ellipse">
            <a:avLst/>
          </a:prstGeom>
          <a:solidFill>
            <a:srgbClr val="FBBC0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ko-KR" altLang="en-US"/>
          </a:p>
        </p:txBody>
      </p:sp>
      <p:pic>
        <p:nvPicPr>
          <p:cNvPr id="21" name="그래픽 20">
            <a:extLst>
              <a:ext uri="{FF2B5EF4-FFF2-40B4-BE49-F238E27FC236}">
                <a16:creationId xmlns:a16="http://schemas.microsoft.com/office/drawing/2014/main" id="{EB029BCF-0738-40A9-81FE-FB30329C7C8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37033" y="567552"/>
            <a:ext cx="23526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61178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0803F755-3D69-4E30-AE0D-6307B8DC7C9D}"/>
              </a:ext>
            </a:extLst>
          </p:cNvPr>
          <p:cNvSpPr/>
          <p:nvPr userDrawn="1"/>
        </p:nvSpPr>
        <p:spPr>
          <a:xfrm rot="10800000">
            <a:off x="8467316" y="0"/>
            <a:ext cx="3097913" cy="1548957"/>
          </a:xfrm>
          <a:custGeom>
            <a:avLst/>
            <a:gdLst>
              <a:gd name="connsiteX0" fmla="*/ 1727200 w 3454400"/>
              <a:gd name="connsiteY0" fmla="*/ 0 h 1727200"/>
              <a:gd name="connsiteX1" fmla="*/ 3454400 w 3454400"/>
              <a:gd name="connsiteY1" fmla="*/ 1727200 h 1727200"/>
              <a:gd name="connsiteX2" fmla="*/ 2590800 w 3454400"/>
              <a:gd name="connsiteY2" fmla="*/ 1727200 h 1727200"/>
              <a:gd name="connsiteX3" fmla="*/ 1727200 w 3454400"/>
              <a:gd name="connsiteY3" fmla="*/ 863600 h 1727200"/>
              <a:gd name="connsiteX4" fmla="*/ 863600 w 3454400"/>
              <a:gd name="connsiteY4" fmla="*/ 1727200 h 1727200"/>
              <a:gd name="connsiteX5" fmla="*/ 0 w 3454400"/>
              <a:gd name="connsiteY5" fmla="*/ 1727200 h 1727200"/>
              <a:gd name="connsiteX6" fmla="*/ 1727200 w 3454400"/>
              <a:gd name="connsiteY6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4400" h="1727200">
                <a:moveTo>
                  <a:pt x="1727200" y="0"/>
                </a:moveTo>
                <a:cubicBezTo>
                  <a:pt x="2681106" y="0"/>
                  <a:pt x="3454400" y="773294"/>
                  <a:pt x="3454400" y="1727200"/>
                </a:cubicBezTo>
                <a:lnTo>
                  <a:pt x="2590800" y="1727200"/>
                </a:lnTo>
                <a:cubicBezTo>
                  <a:pt x="2590800" y="1250247"/>
                  <a:pt x="2204153" y="863600"/>
                  <a:pt x="1727200" y="863600"/>
                </a:cubicBezTo>
                <a:cubicBezTo>
                  <a:pt x="1250247" y="863600"/>
                  <a:pt x="863600" y="1250247"/>
                  <a:pt x="863600" y="1727200"/>
                </a:cubicBezTo>
                <a:lnTo>
                  <a:pt x="0" y="1727200"/>
                </a:lnTo>
                <a:cubicBezTo>
                  <a:pt x="0" y="773294"/>
                  <a:pt x="773294" y="0"/>
                  <a:pt x="1727200" y="0"/>
                </a:cubicBezTo>
                <a:close/>
              </a:path>
            </a:pathLst>
          </a:cu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C06EAA3F-B372-4B25-B64B-EE7F6C5D3D22}"/>
              </a:ext>
            </a:extLst>
          </p:cNvPr>
          <p:cNvSpPr/>
          <p:nvPr userDrawn="1"/>
        </p:nvSpPr>
        <p:spPr>
          <a:xfrm rot="16200000">
            <a:off x="0" y="5500914"/>
            <a:ext cx="1357086" cy="1357087"/>
          </a:xfrm>
          <a:custGeom>
            <a:avLst/>
            <a:gdLst>
              <a:gd name="connsiteX0" fmla="*/ 678543 w 1357086"/>
              <a:gd name="connsiteY0" fmla="*/ 0 h 1357087"/>
              <a:gd name="connsiteX1" fmla="*/ 1357086 w 1357086"/>
              <a:gd name="connsiteY1" fmla="*/ 0 h 1357087"/>
              <a:gd name="connsiteX2" fmla="*/ 1357086 w 1357086"/>
              <a:gd name="connsiteY2" fmla="*/ 1 h 1357087"/>
              <a:gd name="connsiteX3" fmla="*/ 0 w 1357086"/>
              <a:gd name="connsiteY3" fmla="*/ 1357087 h 1357087"/>
              <a:gd name="connsiteX4" fmla="*/ 0 w 1357086"/>
              <a:gd name="connsiteY4" fmla="*/ 1357087 h 1357087"/>
              <a:gd name="connsiteX5" fmla="*/ 0 w 1357086"/>
              <a:gd name="connsiteY5" fmla="*/ 678544 h 1357087"/>
              <a:gd name="connsiteX6" fmla="*/ 0 w 1357086"/>
              <a:gd name="connsiteY6" fmla="*/ 678544 h 1357087"/>
              <a:gd name="connsiteX7" fmla="*/ 678543 w 1357086"/>
              <a:gd name="connsiteY7" fmla="*/ 1 h 135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7086" h="1357087">
                <a:moveTo>
                  <a:pt x="678543" y="0"/>
                </a:moveTo>
                <a:lnTo>
                  <a:pt x="1357086" y="0"/>
                </a:lnTo>
                <a:lnTo>
                  <a:pt x="1357086" y="1"/>
                </a:lnTo>
                <a:cubicBezTo>
                  <a:pt x="1357086" y="749499"/>
                  <a:pt x="749498" y="1357087"/>
                  <a:pt x="0" y="1357087"/>
                </a:cubicBezTo>
                <a:lnTo>
                  <a:pt x="0" y="1357087"/>
                </a:lnTo>
                <a:lnTo>
                  <a:pt x="0" y="678544"/>
                </a:lnTo>
                <a:lnTo>
                  <a:pt x="0" y="678544"/>
                </a:lnTo>
                <a:cubicBezTo>
                  <a:pt x="374749" y="678544"/>
                  <a:pt x="678543" y="374750"/>
                  <a:pt x="678543" y="1"/>
                </a:cubicBezTo>
                <a:close/>
              </a:path>
            </a:pathLst>
          </a:custGeom>
          <a:solidFill>
            <a:srgbClr val="FBBC0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6DD4C574-AC7B-47EC-9AC6-377A8B45F83E}"/>
              </a:ext>
            </a:extLst>
          </p:cNvPr>
          <p:cNvSpPr/>
          <p:nvPr userDrawn="1"/>
        </p:nvSpPr>
        <p:spPr>
          <a:xfrm>
            <a:off x="2911442" y="6708062"/>
            <a:ext cx="6369115" cy="149939"/>
          </a:xfrm>
          <a:custGeom>
            <a:avLst/>
            <a:gdLst>
              <a:gd name="connsiteX0" fmla="*/ 59268 w 6369115"/>
              <a:gd name="connsiteY0" fmla="*/ 0 h 149939"/>
              <a:gd name="connsiteX1" fmla="*/ 6309847 w 6369115"/>
              <a:gd name="connsiteY1" fmla="*/ 0 h 149939"/>
              <a:gd name="connsiteX2" fmla="*/ 6369115 w 6369115"/>
              <a:gd name="connsiteY2" fmla="*/ 59268 h 149939"/>
              <a:gd name="connsiteX3" fmla="*/ 6369115 w 6369115"/>
              <a:gd name="connsiteY3" fmla="*/ 149939 h 149939"/>
              <a:gd name="connsiteX4" fmla="*/ 0 w 6369115"/>
              <a:gd name="connsiteY4" fmla="*/ 149939 h 149939"/>
              <a:gd name="connsiteX5" fmla="*/ 0 w 6369115"/>
              <a:gd name="connsiteY5" fmla="*/ 59268 h 149939"/>
              <a:gd name="connsiteX6" fmla="*/ 59268 w 6369115"/>
              <a:gd name="connsiteY6" fmla="*/ 0 h 14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69115" h="149939">
                <a:moveTo>
                  <a:pt x="59268" y="0"/>
                </a:moveTo>
                <a:lnTo>
                  <a:pt x="6309847" y="0"/>
                </a:lnTo>
                <a:cubicBezTo>
                  <a:pt x="6342580" y="0"/>
                  <a:pt x="6369115" y="26535"/>
                  <a:pt x="6369115" y="59268"/>
                </a:cubicBezTo>
                <a:lnTo>
                  <a:pt x="6369115" y="149939"/>
                </a:lnTo>
                <a:lnTo>
                  <a:pt x="0" y="149939"/>
                </a:lnTo>
                <a:lnTo>
                  <a:pt x="0" y="59268"/>
                </a:lnTo>
                <a:cubicBezTo>
                  <a:pt x="0" y="26535"/>
                  <a:pt x="26535" y="0"/>
                  <a:pt x="59268" y="0"/>
                </a:cubicBezTo>
                <a:close/>
              </a:path>
            </a:pathLst>
          </a:cu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C96AAA7-0AAE-4F0C-92BC-50C5964CC6B7}"/>
              </a:ext>
            </a:extLst>
          </p:cNvPr>
          <p:cNvSpPr/>
          <p:nvPr userDrawn="1"/>
        </p:nvSpPr>
        <p:spPr>
          <a:xfrm>
            <a:off x="0" y="333829"/>
            <a:ext cx="1983859" cy="304800"/>
          </a:xfrm>
          <a:prstGeom prst="rect">
            <a:avLst/>
          </a:prstGeom>
          <a:solidFill>
            <a:srgbClr val="2F6D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280E312-10C9-4D0E-8328-E0B956A784E5}"/>
              </a:ext>
            </a:extLst>
          </p:cNvPr>
          <p:cNvSpPr/>
          <p:nvPr userDrawn="1"/>
        </p:nvSpPr>
        <p:spPr>
          <a:xfrm>
            <a:off x="0" y="774478"/>
            <a:ext cx="1983859" cy="152622"/>
          </a:xfrm>
          <a:prstGeom prst="rect">
            <a:avLst/>
          </a:pr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25E2DA0D-2004-4D37-8A18-F5837064C451}"/>
              </a:ext>
            </a:extLst>
          </p:cNvPr>
          <p:cNvSpPr/>
          <p:nvPr userDrawn="1"/>
        </p:nvSpPr>
        <p:spPr>
          <a:xfrm rot="5400000">
            <a:off x="769938" y="5500914"/>
            <a:ext cx="807230" cy="807230"/>
          </a:xfrm>
          <a:custGeom>
            <a:avLst/>
            <a:gdLst>
              <a:gd name="connsiteX0" fmla="*/ 0 w 1803402"/>
              <a:gd name="connsiteY0" fmla="*/ 901699 h 1803401"/>
              <a:gd name="connsiteX1" fmla="*/ 281238 w 1803402"/>
              <a:gd name="connsiteY1" fmla="*/ 620461 h 1803401"/>
              <a:gd name="connsiteX2" fmla="*/ 620464 w 1803402"/>
              <a:gd name="connsiteY2" fmla="*/ 620461 h 1803401"/>
              <a:gd name="connsiteX3" fmla="*/ 620464 w 1803402"/>
              <a:gd name="connsiteY3" fmla="*/ 281238 h 1803401"/>
              <a:gd name="connsiteX4" fmla="*/ 901702 w 1803402"/>
              <a:gd name="connsiteY4" fmla="*/ 0 h 1803401"/>
              <a:gd name="connsiteX5" fmla="*/ 1182940 w 1803402"/>
              <a:gd name="connsiteY5" fmla="*/ 281238 h 1803401"/>
              <a:gd name="connsiteX6" fmla="*/ 1182940 w 1803402"/>
              <a:gd name="connsiteY6" fmla="*/ 620461 h 1803401"/>
              <a:gd name="connsiteX7" fmla="*/ 1522164 w 1803402"/>
              <a:gd name="connsiteY7" fmla="*/ 620462 h 1803401"/>
              <a:gd name="connsiteX8" fmla="*/ 1803402 w 1803402"/>
              <a:gd name="connsiteY8" fmla="*/ 901700 h 1803401"/>
              <a:gd name="connsiteX9" fmla="*/ 1803401 w 1803402"/>
              <a:gd name="connsiteY9" fmla="*/ 901699 h 1803401"/>
              <a:gd name="connsiteX10" fmla="*/ 1522163 w 1803402"/>
              <a:gd name="connsiteY10" fmla="*/ 1182937 h 1803401"/>
              <a:gd name="connsiteX11" fmla="*/ 1182939 w 1803402"/>
              <a:gd name="connsiteY11" fmla="*/ 1182937 h 1803401"/>
              <a:gd name="connsiteX12" fmla="*/ 1182939 w 1803402"/>
              <a:gd name="connsiteY12" fmla="*/ 1522163 h 1803401"/>
              <a:gd name="connsiteX13" fmla="*/ 901701 w 1803402"/>
              <a:gd name="connsiteY13" fmla="*/ 1803401 h 1803401"/>
              <a:gd name="connsiteX14" fmla="*/ 901702 w 1803402"/>
              <a:gd name="connsiteY14" fmla="*/ 1803400 h 1803401"/>
              <a:gd name="connsiteX15" fmla="*/ 620464 w 1803402"/>
              <a:gd name="connsiteY15" fmla="*/ 1522162 h 1803401"/>
              <a:gd name="connsiteX16" fmla="*/ 620464 w 1803402"/>
              <a:gd name="connsiteY16" fmla="*/ 1182937 h 1803401"/>
              <a:gd name="connsiteX17" fmla="*/ 281238 w 1803402"/>
              <a:gd name="connsiteY17" fmla="*/ 1182937 h 1803401"/>
              <a:gd name="connsiteX18" fmla="*/ 0 w 1803402"/>
              <a:gd name="connsiteY18" fmla="*/ 901699 h 180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03402" h="1803401">
                <a:moveTo>
                  <a:pt x="0" y="901699"/>
                </a:moveTo>
                <a:cubicBezTo>
                  <a:pt x="0" y="746376"/>
                  <a:pt x="125915" y="620461"/>
                  <a:pt x="281238" y="620461"/>
                </a:cubicBezTo>
                <a:lnTo>
                  <a:pt x="620464" y="620461"/>
                </a:lnTo>
                <a:lnTo>
                  <a:pt x="620464" y="281238"/>
                </a:lnTo>
                <a:cubicBezTo>
                  <a:pt x="620464" y="125915"/>
                  <a:pt x="746379" y="0"/>
                  <a:pt x="901702" y="0"/>
                </a:cubicBezTo>
                <a:cubicBezTo>
                  <a:pt x="1057025" y="0"/>
                  <a:pt x="1182940" y="125915"/>
                  <a:pt x="1182940" y="281238"/>
                </a:cubicBezTo>
                <a:lnTo>
                  <a:pt x="1182940" y="620461"/>
                </a:lnTo>
                <a:lnTo>
                  <a:pt x="1522164" y="620462"/>
                </a:lnTo>
                <a:cubicBezTo>
                  <a:pt x="1677487" y="620462"/>
                  <a:pt x="1803402" y="746377"/>
                  <a:pt x="1803402" y="901700"/>
                </a:cubicBezTo>
                <a:lnTo>
                  <a:pt x="1803401" y="901699"/>
                </a:lnTo>
                <a:cubicBezTo>
                  <a:pt x="1803401" y="1057022"/>
                  <a:pt x="1677486" y="1182937"/>
                  <a:pt x="1522163" y="1182937"/>
                </a:cubicBezTo>
                <a:lnTo>
                  <a:pt x="1182939" y="1182937"/>
                </a:lnTo>
                <a:lnTo>
                  <a:pt x="1182939" y="1522163"/>
                </a:lnTo>
                <a:cubicBezTo>
                  <a:pt x="1182939" y="1677486"/>
                  <a:pt x="1057024" y="1803401"/>
                  <a:pt x="901701" y="1803401"/>
                </a:cubicBezTo>
                <a:lnTo>
                  <a:pt x="901702" y="1803400"/>
                </a:lnTo>
                <a:cubicBezTo>
                  <a:pt x="746379" y="1803400"/>
                  <a:pt x="620464" y="1677485"/>
                  <a:pt x="620464" y="1522162"/>
                </a:cubicBezTo>
                <a:lnTo>
                  <a:pt x="620464" y="1182937"/>
                </a:lnTo>
                <a:lnTo>
                  <a:pt x="281238" y="1182937"/>
                </a:lnTo>
                <a:cubicBezTo>
                  <a:pt x="125915" y="1182937"/>
                  <a:pt x="0" y="1057022"/>
                  <a:pt x="0" y="901699"/>
                </a:cubicBezTo>
                <a:close/>
              </a:path>
            </a:pathLst>
          </a:custGeom>
          <a:solidFill>
            <a:srgbClr val="2F6D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CD4F7C35-F9D2-4627-95A7-E8BCBAB106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7269" y="5731468"/>
            <a:ext cx="629196" cy="692537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7CE4A2C5-C138-473B-A6DB-04C9E0E4035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70362" y="5385199"/>
            <a:ext cx="629196" cy="6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62712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FBBC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1710FFE3-7EAF-445C-944C-97A0BA1052A1}"/>
              </a:ext>
            </a:extLst>
          </p:cNvPr>
          <p:cNvSpPr/>
          <p:nvPr userDrawn="1"/>
        </p:nvSpPr>
        <p:spPr>
          <a:xfrm rot="16200000">
            <a:off x="-258125" y="3467421"/>
            <a:ext cx="3648705" cy="3132453"/>
          </a:xfrm>
          <a:custGeom>
            <a:avLst/>
            <a:gdLst>
              <a:gd name="connsiteX0" fmla="*/ 3648705 w 3648705"/>
              <a:gd name="connsiteY0" fmla="*/ 3132453 h 3132453"/>
              <a:gd name="connsiteX1" fmla="*/ 1824352 w 3648705"/>
              <a:gd name="connsiteY1" fmla="*/ 3132453 h 3132453"/>
              <a:gd name="connsiteX2" fmla="*/ 0 w 3648705"/>
              <a:gd name="connsiteY2" fmla="*/ 1308100 h 3132453"/>
              <a:gd name="connsiteX3" fmla="*/ 0 w 3648705"/>
              <a:gd name="connsiteY3" fmla="*/ 0 h 3132453"/>
              <a:gd name="connsiteX4" fmla="*/ 1864081 w 3648705"/>
              <a:gd name="connsiteY4" fmla="*/ 0 h 3132453"/>
              <a:gd name="connsiteX5" fmla="*/ 2040026 w 3648705"/>
              <a:gd name="connsiteY5" fmla="*/ 106889 h 3132453"/>
              <a:gd name="connsiteX6" fmla="*/ 3648705 w 3648705"/>
              <a:gd name="connsiteY6" fmla="*/ 3132453 h 313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8705" h="3132453">
                <a:moveTo>
                  <a:pt x="3648705" y="3132453"/>
                </a:moveTo>
                <a:lnTo>
                  <a:pt x="1824352" y="3132453"/>
                </a:lnTo>
                <a:cubicBezTo>
                  <a:pt x="1824353" y="2124891"/>
                  <a:pt x="1007562" y="1308100"/>
                  <a:pt x="0" y="1308100"/>
                </a:cubicBezTo>
                <a:lnTo>
                  <a:pt x="0" y="0"/>
                </a:lnTo>
                <a:lnTo>
                  <a:pt x="1864081" y="0"/>
                </a:lnTo>
                <a:lnTo>
                  <a:pt x="2040026" y="106889"/>
                </a:lnTo>
                <a:cubicBezTo>
                  <a:pt x="3010587" y="762588"/>
                  <a:pt x="3648705" y="1873001"/>
                  <a:pt x="3648705" y="3132453"/>
                </a:cubicBezTo>
                <a:close/>
              </a:path>
            </a:pathLst>
          </a:cu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711D36E-C251-4612-AA39-AC9932FA62F7}"/>
              </a:ext>
            </a:extLst>
          </p:cNvPr>
          <p:cNvSpPr/>
          <p:nvPr userDrawn="1"/>
        </p:nvSpPr>
        <p:spPr>
          <a:xfrm>
            <a:off x="6915150" y="0"/>
            <a:ext cx="3365770" cy="1320800"/>
          </a:xfrm>
          <a:prstGeom prst="rect">
            <a:avLst/>
          </a:prstGeom>
          <a:solidFill>
            <a:srgbClr val="2F6D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D30C8283-2A6C-4EED-AF41-7276E460FF44}"/>
              </a:ext>
            </a:extLst>
          </p:cNvPr>
          <p:cNvSpPr/>
          <p:nvPr userDrawn="1"/>
        </p:nvSpPr>
        <p:spPr>
          <a:xfrm>
            <a:off x="9465854" y="2"/>
            <a:ext cx="2345008" cy="1852470"/>
          </a:xfrm>
          <a:custGeom>
            <a:avLst/>
            <a:gdLst>
              <a:gd name="connsiteX0" fmla="*/ 313607 w 3365770"/>
              <a:gd name="connsiteY0" fmla="*/ 0 h 2658835"/>
              <a:gd name="connsiteX1" fmla="*/ 421459 w 3365770"/>
              <a:gd name="connsiteY1" fmla="*/ 0 h 2658835"/>
              <a:gd name="connsiteX2" fmla="*/ 359110 w 3365770"/>
              <a:gd name="connsiteY2" fmla="*/ 83378 h 2658835"/>
              <a:gd name="connsiteX3" fmla="*/ 86467 w 3365770"/>
              <a:gd name="connsiteY3" fmla="*/ 975950 h 2658835"/>
              <a:gd name="connsiteX4" fmla="*/ 1682885 w 3365770"/>
              <a:gd name="connsiteY4" fmla="*/ 2572368 h 2658835"/>
              <a:gd name="connsiteX5" fmla="*/ 3279303 w 3365770"/>
              <a:gd name="connsiteY5" fmla="*/ 975950 h 2658835"/>
              <a:gd name="connsiteX6" fmla="*/ 3006660 w 3365770"/>
              <a:gd name="connsiteY6" fmla="*/ 83378 h 2658835"/>
              <a:gd name="connsiteX7" fmla="*/ 2944311 w 3365770"/>
              <a:gd name="connsiteY7" fmla="*/ 0 h 2658835"/>
              <a:gd name="connsiteX8" fmla="*/ 3052163 w 3365770"/>
              <a:gd name="connsiteY8" fmla="*/ 0 h 2658835"/>
              <a:gd name="connsiteX9" fmla="*/ 3078360 w 3365770"/>
              <a:gd name="connsiteY9" fmla="*/ 35033 h 2658835"/>
              <a:gd name="connsiteX10" fmla="*/ 3365770 w 3365770"/>
              <a:gd name="connsiteY10" fmla="*/ 975950 h 2658835"/>
              <a:gd name="connsiteX11" fmla="*/ 1682885 w 3365770"/>
              <a:gd name="connsiteY11" fmla="*/ 2658835 h 2658835"/>
              <a:gd name="connsiteX12" fmla="*/ 0 w 3365770"/>
              <a:gd name="connsiteY12" fmla="*/ 975950 h 2658835"/>
              <a:gd name="connsiteX13" fmla="*/ 287410 w 3365770"/>
              <a:gd name="connsiteY13" fmla="*/ 35033 h 265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65770" h="2658835">
                <a:moveTo>
                  <a:pt x="313607" y="0"/>
                </a:moveTo>
                <a:lnTo>
                  <a:pt x="421459" y="0"/>
                </a:lnTo>
                <a:lnTo>
                  <a:pt x="359110" y="83378"/>
                </a:lnTo>
                <a:cubicBezTo>
                  <a:pt x="186978" y="338168"/>
                  <a:pt x="86467" y="645321"/>
                  <a:pt x="86467" y="975950"/>
                </a:cubicBezTo>
                <a:cubicBezTo>
                  <a:pt x="86467" y="1857627"/>
                  <a:pt x="801208" y="2572368"/>
                  <a:pt x="1682885" y="2572368"/>
                </a:cubicBezTo>
                <a:cubicBezTo>
                  <a:pt x="2564562" y="2572368"/>
                  <a:pt x="3279303" y="1857627"/>
                  <a:pt x="3279303" y="975950"/>
                </a:cubicBezTo>
                <a:cubicBezTo>
                  <a:pt x="3279303" y="645321"/>
                  <a:pt x="3178793" y="338168"/>
                  <a:pt x="3006660" y="83378"/>
                </a:cubicBezTo>
                <a:lnTo>
                  <a:pt x="2944311" y="0"/>
                </a:lnTo>
                <a:lnTo>
                  <a:pt x="3052163" y="0"/>
                </a:lnTo>
                <a:lnTo>
                  <a:pt x="3078360" y="35033"/>
                </a:lnTo>
                <a:cubicBezTo>
                  <a:pt x="3259816" y="303623"/>
                  <a:pt x="3365770" y="627413"/>
                  <a:pt x="3365770" y="975950"/>
                </a:cubicBezTo>
                <a:cubicBezTo>
                  <a:pt x="3365770" y="1905382"/>
                  <a:pt x="2612317" y="2658835"/>
                  <a:pt x="1682885" y="2658835"/>
                </a:cubicBezTo>
                <a:cubicBezTo>
                  <a:pt x="753453" y="2658835"/>
                  <a:pt x="0" y="1905382"/>
                  <a:pt x="0" y="975950"/>
                </a:cubicBezTo>
                <a:cubicBezTo>
                  <a:pt x="0" y="627413"/>
                  <a:pt x="105954" y="303623"/>
                  <a:pt x="287410" y="35033"/>
                </a:cubicBezTo>
                <a:close/>
              </a:path>
            </a:pathLst>
          </a:custGeom>
          <a:solidFill>
            <a:srgbClr val="34A85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3389308B-6823-462C-BBBD-F744649F9B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71935" y="5033647"/>
            <a:ext cx="538927" cy="1487439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1EB220C1-3F17-4889-ACB5-6F5BE1617E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3919" y="660400"/>
            <a:ext cx="1257161" cy="103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52157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34A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29FE243E-0EB3-478F-819A-F7C01CFBDD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78510" y="22735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0228B4BA-189B-4891-9E77-1A262D0586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92940" y="22735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732CA57-5E5B-469D-83F9-891147F462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7370" y="22735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88B287DF-EE20-4016-8377-EB930EA872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21800" y="22735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" name="그래픽 1">
            <a:extLst>
              <a:ext uri="{FF2B5EF4-FFF2-40B4-BE49-F238E27FC236}">
                <a16:creationId xmlns:a16="http://schemas.microsoft.com/office/drawing/2014/main" id="{3BACCBBB-0A77-468A-8271-5E32554A25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537" y="0"/>
            <a:ext cx="619125" cy="1003300"/>
          </a:xfrm>
          <a:prstGeom prst="rect">
            <a:avLst/>
          </a:prstGeom>
        </p:spPr>
      </p:pic>
      <p:pic>
        <p:nvPicPr>
          <p:cNvPr id="3" name="그래픽 2">
            <a:extLst>
              <a:ext uri="{FF2B5EF4-FFF2-40B4-BE49-F238E27FC236}">
                <a16:creationId xmlns:a16="http://schemas.microsoft.com/office/drawing/2014/main" id="{CCE83643-33E1-4434-AD57-D87FF223C7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1536362" y="5773737"/>
            <a:ext cx="371475" cy="6191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id="{D1029852-D64B-4C88-921B-EAB909F83CF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33138" y="615950"/>
            <a:ext cx="695325" cy="19050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C813514E-C921-4F24-99DA-2B94830F3F6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4024" y="5335587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21652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34A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그림 개체 틀 17">
            <a:extLst>
              <a:ext uri="{FF2B5EF4-FFF2-40B4-BE49-F238E27FC236}">
                <a16:creationId xmlns:a16="http://schemas.microsoft.com/office/drawing/2014/main" id="{E5ADBDF0-FB90-43C2-A43B-CC9FFF67C9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845845" y="22735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7">
            <a:extLst>
              <a:ext uri="{FF2B5EF4-FFF2-40B4-BE49-F238E27FC236}">
                <a16:creationId xmlns:a16="http://schemas.microsoft.com/office/drawing/2014/main" id="{DBCCB0FD-BEDC-429C-A79F-9E6D0E79A36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197519" y="884974"/>
            <a:ext cx="2392726" cy="239272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E233BEF-B343-4F79-8160-BC176528F691}"/>
              </a:ext>
            </a:extLst>
          </p:cNvPr>
          <p:cNvSpPr/>
          <p:nvPr userDrawn="1"/>
        </p:nvSpPr>
        <p:spPr>
          <a:xfrm>
            <a:off x="5906406" y="0"/>
            <a:ext cx="6285594" cy="6858000"/>
          </a:xfrm>
          <a:prstGeom prst="rect">
            <a:avLst/>
          </a:prstGeom>
          <a:solidFill>
            <a:srgbClr val="FCFBFB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707E2966-2E0E-4F69-AD5A-BA8DB7A4AB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537" y="0"/>
            <a:ext cx="619125" cy="1003300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23057BBF-B233-4470-A9D3-F5E288D152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33138" y="615950"/>
            <a:ext cx="695325" cy="190500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E0221D97-5C81-4D77-B28A-B69BA0CED32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4024" y="5335587"/>
            <a:ext cx="1057275" cy="1057275"/>
          </a:xfrm>
          <a:prstGeom prst="rect">
            <a:avLst/>
          </a:prstGeom>
        </p:spPr>
      </p:pic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5C559A0C-34BA-4CBB-AE5C-DD8C7B26FBCC}"/>
              </a:ext>
            </a:extLst>
          </p:cNvPr>
          <p:cNvSpPr/>
          <p:nvPr/>
        </p:nvSpPr>
        <p:spPr>
          <a:xfrm rot="10800000">
            <a:off x="11533981" y="6066631"/>
            <a:ext cx="381000" cy="333375"/>
          </a:xfrm>
          <a:custGeom>
            <a:avLst/>
            <a:gdLst>
              <a:gd name="connsiteX0" fmla="*/ 7144 w 381000"/>
              <a:gd name="connsiteY0" fmla="*/ 7144 h 333375"/>
              <a:gd name="connsiteX1" fmla="*/ 381286 w 381000"/>
              <a:gd name="connsiteY1" fmla="*/ 7144 h 333375"/>
              <a:gd name="connsiteX2" fmla="*/ 194215 w 381000"/>
              <a:gd name="connsiteY2" fmla="*/ 331184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333375">
                <a:moveTo>
                  <a:pt x="7144" y="7144"/>
                </a:moveTo>
                <a:lnTo>
                  <a:pt x="381286" y="7144"/>
                </a:lnTo>
                <a:lnTo>
                  <a:pt x="194215" y="331184"/>
                </a:lnTo>
                <a:close/>
              </a:path>
            </a:pathLst>
          </a:cu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4F4837EA-4695-49C3-BE0B-3967E2995E88}"/>
              </a:ext>
            </a:extLst>
          </p:cNvPr>
          <p:cNvSpPr/>
          <p:nvPr/>
        </p:nvSpPr>
        <p:spPr>
          <a:xfrm rot="10800000">
            <a:off x="11533981" y="5769736"/>
            <a:ext cx="381000" cy="333375"/>
          </a:xfrm>
          <a:custGeom>
            <a:avLst/>
            <a:gdLst>
              <a:gd name="connsiteX0" fmla="*/ 7144 w 381000"/>
              <a:gd name="connsiteY0" fmla="*/ 7144 h 333375"/>
              <a:gd name="connsiteX1" fmla="*/ 381286 w 381000"/>
              <a:gd name="connsiteY1" fmla="*/ 7144 h 333375"/>
              <a:gd name="connsiteX2" fmla="*/ 194215 w 381000"/>
              <a:gd name="connsiteY2" fmla="*/ 331184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333375">
                <a:moveTo>
                  <a:pt x="7144" y="7144"/>
                </a:moveTo>
                <a:lnTo>
                  <a:pt x="381286" y="7144"/>
                </a:lnTo>
                <a:lnTo>
                  <a:pt x="194215" y="331184"/>
                </a:lnTo>
                <a:close/>
              </a:path>
            </a:pathLst>
          </a:custGeom>
          <a:solidFill>
            <a:srgbClr val="EA43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2723353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2F6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18391A64-485F-424B-B3B2-B1CB6E26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7236" y="7063924"/>
            <a:ext cx="2471738" cy="19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AC59C262-9B6F-4562-9C26-3828F38E94E4}"/>
              </a:ext>
            </a:extLst>
          </p:cNvPr>
          <p:cNvSpPr/>
          <p:nvPr userDrawn="1"/>
        </p:nvSpPr>
        <p:spPr>
          <a:xfrm rot="16200000">
            <a:off x="227028" y="5316378"/>
            <a:ext cx="1357086" cy="1357087"/>
          </a:xfrm>
          <a:custGeom>
            <a:avLst/>
            <a:gdLst>
              <a:gd name="connsiteX0" fmla="*/ 678543 w 1357086"/>
              <a:gd name="connsiteY0" fmla="*/ 0 h 1357087"/>
              <a:gd name="connsiteX1" fmla="*/ 1357086 w 1357086"/>
              <a:gd name="connsiteY1" fmla="*/ 0 h 1357087"/>
              <a:gd name="connsiteX2" fmla="*/ 1357086 w 1357086"/>
              <a:gd name="connsiteY2" fmla="*/ 1 h 1357087"/>
              <a:gd name="connsiteX3" fmla="*/ 0 w 1357086"/>
              <a:gd name="connsiteY3" fmla="*/ 1357087 h 1357087"/>
              <a:gd name="connsiteX4" fmla="*/ 0 w 1357086"/>
              <a:gd name="connsiteY4" fmla="*/ 1357087 h 1357087"/>
              <a:gd name="connsiteX5" fmla="*/ 0 w 1357086"/>
              <a:gd name="connsiteY5" fmla="*/ 678544 h 1357087"/>
              <a:gd name="connsiteX6" fmla="*/ 0 w 1357086"/>
              <a:gd name="connsiteY6" fmla="*/ 678544 h 1357087"/>
              <a:gd name="connsiteX7" fmla="*/ 678543 w 1357086"/>
              <a:gd name="connsiteY7" fmla="*/ 1 h 135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7086" h="1357087">
                <a:moveTo>
                  <a:pt x="678543" y="0"/>
                </a:moveTo>
                <a:lnTo>
                  <a:pt x="1357086" y="0"/>
                </a:lnTo>
                <a:lnTo>
                  <a:pt x="1357086" y="1"/>
                </a:lnTo>
                <a:cubicBezTo>
                  <a:pt x="1357086" y="749499"/>
                  <a:pt x="749498" y="1357087"/>
                  <a:pt x="0" y="1357087"/>
                </a:cubicBezTo>
                <a:lnTo>
                  <a:pt x="0" y="1357087"/>
                </a:lnTo>
                <a:lnTo>
                  <a:pt x="0" y="678544"/>
                </a:lnTo>
                <a:lnTo>
                  <a:pt x="0" y="678544"/>
                </a:lnTo>
                <a:cubicBezTo>
                  <a:pt x="374749" y="678544"/>
                  <a:pt x="678543" y="374750"/>
                  <a:pt x="678543" y="1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ko-KR" altLang="en-US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62D30469-08E5-44A3-866D-38DB03407FD5}"/>
              </a:ext>
            </a:extLst>
          </p:cNvPr>
          <p:cNvSpPr/>
          <p:nvPr userDrawn="1"/>
        </p:nvSpPr>
        <p:spPr>
          <a:xfrm rot="5400000">
            <a:off x="227027" y="4328633"/>
            <a:ext cx="807230" cy="807230"/>
          </a:xfrm>
          <a:custGeom>
            <a:avLst/>
            <a:gdLst>
              <a:gd name="connsiteX0" fmla="*/ 0 w 1803402"/>
              <a:gd name="connsiteY0" fmla="*/ 901699 h 1803401"/>
              <a:gd name="connsiteX1" fmla="*/ 281238 w 1803402"/>
              <a:gd name="connsiteY1" fmla="*/ 620461 h 1803401"/>
              <a:gd name="connsiteX2" fmla="*/ 620464 w 1803402"/>
              <a:gd name="connsiteY2" fmla="*/ 620461 h 1803401"/>
              <a:gd name="connsiteX3" fmla="*/ 620464 w 1803402"/>
              <a:gd name="connsiteY3" fmla="*/ 281238 h 1803401"/>
              <a:gd name="connsiteX4" fmla="*/ 901702 w 1803402"/>
              <a:gd name="connsiteY4" fmla="*/ 0 h 1803401"/>
              <a:gd name="connsiteX5" fmla="*/ 1182940 w 1803402"/>
              <a:gd name="connsiteY5" fmla="*/ 281238 h 1803401"/>
              <a:gd name="connsiteX6" fmla="*/ 1182940 w 1803402"/>
              <a:gd name="connsiteY6" fmla="*/ 620461 h 1803401"/>
              <a:gd name="connsiteX7" fmla="*/ 1522164 w 1803402"/>
              <a:gd name="connsiteY7" fmla="*/ 620462 h 1803401"/>
              <a:gd name="connsiteX8" fmla="*/ 1803402 w 1803402"/>
              <a:gd name="connsiteY8" fmla="*/ 901700 h 1803401"/>
              <a:gd name="connsiteX9" fmla="*/ 1803401 w 1803402"/>
              <a:gd name="connsiteY9" fmla="*/ 901699 h 1803401"/>
              <a:gd name="connsiteX10" fmla="*/ 1522163 w 1803402"/>
              <a:gd name="connsiteY10" fmla="*/ 1182937 h 1803401"/>
              <a:gd name="connsiteX11" fmla="*/ 1182939 w 1803402"/>
              <a:gd name="connsiteY11" fmla="*/ 1182937 h 1803401"/>
              <a:gd name="connsiteX12" fmla="*/ 1182939 w 1803402"/>
              <a:gd name="connsiteY12" fmla="*/ 1522163 h 1803401"/>
              <a:gd name="connsiteX13" fmla="*/ 901701 w 1803402"/>
              <a:gd name="connsiteY13" fmla="*/ 1803401 h 1803401"/>
              <a:gd name="connsiteX14" fmla="*/ 901702 w 1803402"/>
              <a:gd name="connsiteY14" fmla="*/ 1803400 h 1803401"/>
              <a:gd name="connsiteX15" fmla="*/ 620464 w 1803402"/>
              <a:gd name="connsiteY15" fmla="*/ 1522162 h 1803401"/>
              <a:gd name="connsiteX16" fmla="*/ 620464 w 1803402"/>
              <a:gd name="connsiteY16" fmla="*/ 1182937 h 1803401"/>
              <a:gd name="connsiteX17" fmla="*/ 281238 w 1803402"/>
              <a:gd name="connsiteY17" fmla="*/ 1182937 h 1803401"/>
              <a:gd name="connsiteX18" fmla="*/ 0 w 1803402"/>
              <a:gd name="connsiteY18" fmla="*/ 901699 h 180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03402" h="1803401">
                <a:moveTo>
                  <a:pt x="0" y="901699"/>
                </a:moveTo>
                <a:cubicBezTo>
                  <a:pt x="0" y="746376"/>
                  <a:pt x="125915" y="620461"/>
                  <a:pt x="281238" y="620461"/>
                </a:cubicBezTo>
                <a:lnTo>
                  <a:pt x="620464" y="620461"/>
                </a:lnTo>
                <a:lnTo>
                  <a:pt x="620464" y="281238"/>
                </a:lnTo>
                <a:cubicBezTo>
                  <a:pt x="620464" y="125915"/>
                  <a:pt x="746379" y="0"/>
                  <a:pt x="901702" y="0"/>
                </a:cubicBezTo>
                <a:cubicBezTo>
                  <a:pt x="1057025" y="0"/>
                  <a:pt x="1182940" y="125915"/>
                  <a:pt x="1182940" y="281238"/>
                </a:cubicBezTo>
                <a:lnTo>
                  <a:pt x="1182940" y="620461"/>
                </a:lnTo>
                <a:lnTo>
                  <a:pt x="1522164" y="620462"/>
                </a:lnTo>
                <a:cubicBezTo>
                  <a:pt x="1677487" y="620462"/>
                  <a:pt x="1803402" y="746377"/>
                  <a:pt x="1803402" y="901700"/>
                </a:cubicBezTo>
                <a:lnTo>
                  <a:pt x="1803401" y="901699"/>
                </a:lnTo>
                <a:cubicBezTo>
                  <a:pt x="1803401" y="1057022"/>
                  <a:pt x="1677486" y="1182937"/>
                  <a:pt x="1522163" y="1182937"/>
                </a:cubicBezTo>
                <a:lnTo>
                  <a:pt x="1182939" y="1182937"/>
                </a:lnTo>
                <a:lnTo>
                  <a:pt x="1182939" y="1522163"/>
                </a:lnTo>
                <a:cubicBezTo>
                  <a:pt x="1182939" y="1677486"/>
                  <a:pt x="1057024" y="1803401"/>
                  <a:pt x="901701" y="1803401"/>
                </a:cubicBezTo>
                <a:lnTo>
                  <a:pt x="901702" y="1803400"/>
                </a:lnTo>
                <a:cubicBezTo>
                  <a:pt x="746379" y="1803400"/>
                  <a:pt x="620464" y="1677485"/>
                  <a:pt x="620464" y="1522162"/>
                </a:cubicBezTo>
                <a:lnTo>
                  <a:pt x="620464" y="1182937"/>
                </a:lnTo>
                <a:lnTo>
                  <a:pt x="281238" y="1182937"/>
                </a:lnTo>
                <a:cubicBezTo>
                  <a:pt x="125915" y="1182937"/>
                  <a:pt x="0" y="1057022"/>
                  <a:pt x="0" y="901699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37A62742-E0E8-4E2F-BD18-EE9C6F349085}"/>
              </a:ext>
            </a:extLst>
          </p:cNvPr>
          <p:cNvSpPr/>
          <p:nvPr userDrawn="1"/>
        </p:nvSpPr>
        <p:spPr>
          <a:xfrm rot="5400000">
            <a:off x="10946716" y="202311"/>
            <a:ext cx="1018256" cy="1018258"/>
          </a:xfrm>
          <a:custGeom>
            <a:avLst/>
            <a:gdLst>
              <a:gd name="connsiteX0" fmla="*/ 0 w 2471738"/>
              <a:gd name="connsiteY0" fmla="*/ 1235869 h 2471738"/>
              <a:gd name="connsiteX1" fmla="*/ 247650 w 2471738"/>
              <a:gd name="connsiteY1" fmla="*/ 988219 h 2471738"/>
              <a:gd name="connsiteX2" fmla="*/ 988219 w 2471738"/>
              <a:gd name="connsiteY2" fmla="*/ 988219 h 2471738"/>
              <a:gd name="connsiteX3" fmla="*/ 988219 w 2471738"/>
              <a:gd name="connsiteY3" fmla="*/ 247650 h 2471738"/>
              <a:gd name="connsiteX4" fmla="*/ 1235869 w 2471738"/>
              <a:gd name="connsiteY4" fmla="*/ 0 h 2471738"/>
              <a:gd name="connsiteX5" fmla="*/ 1483519 w 2471738"/>
              <a:gd name="connsiteY5" fmla="*/ 247650 h 2471738"/>
              <a:gd name="connsiteX6" fmla="*/ 1483519 w 2471738"/>
              <a:gd name="connsiteY6" fmla="*/ 988219 h 2471738"/>
              <a:gd name="connsiteX7" fmla="*/ 2224088 w 2471738"/>
              <a:gd name="connsiteY7" fmla="*/ 988219 h 2471738"/>
              <a:gd name="connsiteX8" fmla="*/ 2471738 w 2471738"/>
              <a:gd name="connsiteY8" fmla="*/ 1235869 h 2471738"/>
              <a:gd name="connsiteX9" fmla="*/ 2224088 w 2471738"/>
              <a:gd name="connsiteY9" fmla="*/ 1483519 h 2471738"/>
              <a:gd name="connsiteX10" fmla="*/ 1483519 w 2471738"/>
              <a:gd name="connsiteY10" fmla="*/ 1483519 h 2471738"/>
              <a:gd name="connsiteX11" fmla="*/ 1483519 w 2471738"/>
              <a:gd name="connsiteY11" fmla="*/ 2224088 h 2471738"/>
              <a:gd name="connsiteX12" fmla="*/ 1235869 w 2471738"/>
              <a:gd name="connsiteY12" fmla="*/ 2471738 h 2471738"/>
              <a:gd name="connsiteX13" fmla="*/ 988219 w 2471738"/>
              <a:gd name="connsiteY13" fmla="*/ 2224088 h 2471738"/>
              <a:gd name="connsiteX14" fmla="*/ 988219 w 2471738"/>
              <a:gd name="connsiteY14" fmla="*/ 1483519 h 2471738"/>
              <a:gd name="connsiteX15" fmla="*/ 247650 w 2471738"/>
              <a:gd name="connsiteY15" fmla="*/ 1483519 h 2471738"/>
              <a:gd name="connsiteX16" fmla="*/ 0 w 2471738"/>
              <a:gd name="connsiteY16" fmla="*/ 1235869 h 2471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71738" h="2471738">
                <a:moveTo>
                  <a:pt x="0" y="1235869"/>
                </a:moveTo>
                <a:cubicBezTo>
                  <a:pt x="0" y="1099096"/>
                  <a:pt x="110877" y="988219"/>
                  <a:pt x="247650" y="988219"/>
                </a:cubicBezTo>
                <a:lnTo>
                  <a:pt x="988219" y="988219"/>
                </a:lnTo>
                <a:lnTo>
                  <a:pt x="988219" y="247650"/>
                </a:lnTo>
                <a:cubicBezTo>
                  <a:pt x="988219" y="110877"/>
                  <a:pt x="1099096" y="0"/>
                  <a:pt x="1235869" y="0"/>
                </a:cubicBezTo>
                <a:cubicBezTo>
                  <a:pt x="1372642" y="0"/>
                  <a:pt x="1483519" y="110877"/>
                  <a:pt x="1483519" y="247650"/>
                </a:cubicBezTo>
                <a:lnTo>
                  <a:pt x="1483519" y="988219"/>
                </a:lnTo>
                <a:lnTo>
                  <a:pt x="2224088" y="988219"/>
                </a:lnTo>
                <a:cubicBezTo>
                  <a:pt x="2360861" y="988219"/>
                  <a:pt x="2471738" y="1099096"/>
                  <a:pt x="2471738" y="1235869"/>
                </a:cubicBezTo>
                <a:cubicBezTo>
                  <a:pt x="2471738" y="1372642"/>
                  <a:pt x="2360861" y="1483519"/>
                  <a:pt x="2224088" y="1483519"/>
                </a:cubicBezTo>
                <a:lnTo>
                  <a:pt x="1483519" y="1483519"/>
                </a:lnTo>
                <a:lnTo>
                  <a:pt x="1483519" y="2224088"/>
                </a:lnTo>
                <a:cubicBezTo>
                  <a:pt x="1483519" y="2360861"/>
                  <a:pt x="1372642" y="2471738"/>
                  <a:pt x="1235869" y="2471738"/>
                </a:cubicBezTo>
                <a:cubicBezTo>
                  <a:pt x="1099096" y="2471738"/>
                  <a:pt x="988219" y="2360861"/>
                  <a:pt x="988219" y="2224088"/>
                </a:cubicBezTo>
                <a:lnTo>
                  <a:pt x="988219" y="1483519"/>
                </a:lnTo>
                <a:lnTo>
                  <a:pt x="247650" y="1483519"/>
                </a:lnTo>
                <a:cubicBezTo>
                  <a:pt x="110877" y="1483519"/>
                  <a:pt x="0" y="1372642"/>
                  <a:pt x="0" y="1235869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5CBC4900-7E58-4E2C-8B4D-D20734A1F883}"/>
              </a:ext>
            </a:extLst>
          </p:cNvPr>
          <p:cNvGrpSpPr/>
          <p:nvPr userDrawn="1"/>
        </p:nvGrpSpPr>
        <p:grpSpPr>
          <a:xfrm>
            <a:off x="227027" y="202312"/>
            <a:ext cx="585773" cy="593271"/>
            <a:chOff x="0" y="333829"/>
            <a:chExt cx="1983859" cy="593271"/>
          </a:xfrm>
          <a:solidFill>
            <a:schemeClr val="bg1">
              <a:alpha val="15000"/>
            </a:schemeClr>
          </a:solidFill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20101C5-F659-4EF3-8CAB-82149642EB37}"/>
                </a:ext>
              </a:extLst>
            </p:cNvPr>
            <p:cNvSpPr/>
            <p:nvPr userDrawn="1"/>
          </p:nvSpPr>
          <p:spPr>
            <a:xfrm>
              <a:off x="0" y="333829"/>
              <a:ext cx="1983859" cy="304800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A0B92A17-4D9B-4E84-BD33-9DCDD7AC9F39}"/>
                </a:ext>
              </a:extLst>
            </p:cNvPr>
            <p:cNvSpPr/>
            <p:nvPr userDrawn="1"/>
          </p:nvSpPr>
          <p:spPr>
            <a:xfrm>
              <a:off x="0" y="774478"/>
              <a:ext cx="1983859" cy="152622"/>
            </a:xfrm>
            <a:prstGeom prst="rect">
              <a:avLst/>
            </a:pr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ko-KR" altLang="en-US"/>
            </a:p>
          </p:txBody>
        </p:sp>
      </p:grp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75749D04-5EB8-4F3D-B883-F79A204D3C18}"/>
              </a:ext>
            </a:extLst>
          </p:cNvPr>
          <p:cNvSpPr/>
          <p:nvPr userDrawn="1"/>
        </p:nvSpPr>
        <p:spPr>
          <a:xfrm rot="16200000">
            <a:off x="10946714" y="5637429"/>
            <a:ext cx="1018259" cy="1018259"/>
          </a:xfrm>
          <a:prstGeom prst="rtTriangle">
            <a:avLst/>
          </a:prstGeom>
          <a:solidFill>
            <a:schemeClr val="bg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pic>
        <p:nvPicPr>
          <p:cNvPr id="21" name="그래픽 20">
            <a:extLst>
              <a:ext uri="{FF2B5EF4-FFF2-40B4-BE49-F238E27FC236}">
                <a16:creationId xmlns:a16="http://schemas.microsoft.com/office/drawing/2014/main" id="{B4A37667-00AC-4615-A668-36A4824ED0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0163159" y="5135863"/>
            <a:ext cx="1230036" cy="1230036"/>
          </a:xfrm>
          <a:prstGeom prst="rect">
            <a:avLst/>
          </a:prstGeom>
        </p:spPr>
      </p:pic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D30B00B5-E482-400F-A7EC-6B8E6D54E2E3}"/>
              </a:ext>
            </a:extLst>
          </p:cNvPr>
          <p:cNvSpPr/>
          <p:nvPr userDrawn="1"/>
        </p:nvSpPr>
        <p:spPr>
          <a:xfrm rot="16200000">
            <a:off x="4766947" y="6129224"/>
            <a:ext cx="210628" cy="421045"/>
          </a:xfrm>
          <a:custGeom>
            <a:avLst/>
            <a:gdLst>
              <a:gd name="connsiteX0" fmla="*/ 622 w 1249235"/>
              <a:gd name="connsiteY0" fmla="*/ 0 h 2497226"/>
              <a:gd name="connsiteX1" fmla="*/ 1249235 w 1249235"/>
              <a:gd name="connsiteY1" fmla="*/ 1248613 h 2497226"/>
              <a:gd name="connsiteX2" fmla="*/ 622 w 1249235"/>
              <a:gd name="connsiteY2" fmla="*/ 2497226 h 2497226"/>
              <a:gd name="connsiteX3" fmla="*/ 0 w 1249235"/>
              <a:gd name="connsiteY3" fmla="*/ 2497195 h 2497226"/>
              <a:gd name="connsiteX4" fmla="*/ 0 w 1249235"/>
              <a:gd name="connsiteY4" fmla="*/ 32 h 24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235" h="2497226">
                <a:moveTo>
                  <a:pt x="622" y="0"/>
                </a:moveTo>
                <a:cubicBezTo>
                  <a:pt x="690212" y="0"/>
                  <a:pt x="1249235" y="559023"/>
                  <a:pt x="1249235" y="1248613"/>
                </a:cubicBezTo>
                <a:cubicBezTo>
                  <a:pt x="1249235" y="1938203"/>
                  <a:pt x="690212" y="2497226"/>
                  <a:pt x="622" y="2497226"/>
                </a:cubicBezTo>
                <a:lnTo>
                  <a:pt x="0" y="2497195"/>
                </a:lnTo>
                <a:lnTo>
                  <a:pt x="0" y="32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9382F58C-5C75-41A7-82ED-9EF5651647FD}"/>
              </a:ext>
            </a:extLst>
          </p:cNvPr>
          <p:cNvSpPr/>
          <p:nvPr userDrawn="1"/>
        </p:nvSpPr>
        <p:spPr>
          <a:xfrm rot="16200000">
            <a:off x="4766947" y="6339852"/>
            <a:ext cx="210628" cy="421045"/>
          </a:xfrm>
          <a:custGeom>
            <a:avLst/>
            <a:gdLst>
              <a:gd name="connsiteX0" fmla="*/ 622 w 1249235"/>
              <a:gd name="connsiteY0" fmla="*/ 0 h 2497226"/>
              <a:gd name="connsiteX1" fmla="*/ 1249235 w 1249235"/>
              <a:gd name="connsiteY1" fmla="*/ 1248613 h 2497226"/>
              <a:gd name="connsiteX2" fmla="*/ 622 w 1249235"/>
              <a:gd name="connsiteY2" fmla="*/ 2497226 h 2497226"/>
              <a:gd name="connsiteX3" fmla="*/ 0 w 1249235"/>
              <a:gd name="connsiteY3" fmla="*/ 2497195 h 2497226"/>
              <a:gd name="connsiteX4" fmla="*/ 0 w 1249235"/>
              <a:gd name="connsiteY4" fmla="*/ 32 h 24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235" h="2497226">
                <a:moveTo>
                  <a:pt x="622" y="0"/>
                </a:moveTo>
                <a:cubicBezTo>
                  <a:pt x="690212" y="0"/>
                  <a:pt x="1249235" y="559023"/>
                  <a:pt x="1249235" y="1248613"/>
                </a:cubicBezTo>
                <a:cubicBezTo>
                  <a:pt x="1249235" y="1938203"/>
                  <a:pt x="690212" y="2497226"/>
                  <a:pt x="622" y="2497226"/>
                </a:cubicBezTo>
                <a:lnTo>
                  <a:pt x="0" y="2497195"/>
                </a:lnTo>
                <a:lnTo>
                  <a:pt x="0" y="32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30" name="자유형: 도형 29">
            <a:extLst>
              <a:ext uri="{FF2B5EF4-FFF2-40B4-BE49-F238E27FC236}">
                <a16:creationId xmlns:a16="http://schemas.microsoft.com/office/drawing/2014/main" id="{949367D7-6978-4AF0-9524-0FE77123ED91}"/>
              </a:ext>
            </a:extLst>
          </p:cNvPr>
          <p:cNvSpPr/>
          <p:nvPr userDrawn="1"/>
        </p:nvSpPr>
        <p:spPr>
          <a:xfrm>
            <a:off x="8892381" y="202312"/>
            <a:ext cx="381000" cy="333375"/>
          </a:xfrm>
          <a:custGeom>
            <a:avLst/>
            <a:gdLst>
              <a:gd name="connsiteX0" fmla="*/ 7144 w 381000"/>
              <a:gd name="connsiteY0" fmla="*/ 7144 h 333375"/>
              <a:gd name="connsiteX1" fmla="*/ 381286 w 381000"/>
              <a:gd name="connsiteY1" fmla="*/ 7144 h 333375"/>
              <a:gd name="connsiteX2" fmla="*/ 194215 w 381000"/>
              <a:gd name="connsiteY2" fmla="*/ 331184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333375">
                <a:moveTo>
                  <a:pt x="7144" y="7144"/>
                </a:moveTo>
                <a:lnTo>
                  <a:pt x="381286" y="7144"/>
                </a:lnTo>
                <a:lnTo>
                  <a:pt x="194215" y="331184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2979B1E2-B1EE-458D-8EDA-6E422F632960}"/>
              </a:ext>
            </a:extLst>
          </p:cNvPr>
          <p:cNvSpPr/>
          <p:nvPr userDrawn="1"/>
        </p:nvSpPr>
        <p:spPr>
          <a:xfrm>
            <a:off x="8892381" y="499207"/>
            <a:ext cx="381000" cy="333375"/>
          </a:xfrm>
          <a:custGeom>
            <a:avLst/>
            <a:gdLst>
              <a:gd name="connsiteX0" fmla="*/ 7144 w 381000"/>
              <a:gd name="connsiteY0" fmla="*/ 7144 h 333375"/>
              <a:gd name="connsiteX1" fmla="*/ 381286 w 381000"/>
              <a:gd name="connsiteY1" fmla="*/ 7144 h 333375"/>
              <a:gd name="connsiteX2" fmla="*/ 194215 w 381000"/>
              <a:gd name="connsiteY2" fmla="*/ 331184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333375">
                <a:moveTo>
                  <a:pt x="7144" y="7144"/>
                </a:moveTo>
                <a:lnTo>
                  <a:pt x="381286" y="7144"/>
                </a:lnTo>
                <a:lnTo>
                  <a:pt x="194215" y="331184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9004321"/>
      </p:ext>
    </p:extLst>
  </p:cSld>
  <p:clrMapOvr>
    <a:masterClrMapping/>
  </p:clrMapOvr>
  <p:transition spd="med"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72" r:id="rId20"/>
    <p:sldLayoutId id="2147483664" r:id="rId21"/>
    <p:sldLayoutId id="2147483691" r:id="rId22"/>
  </p:sldLayoutIdLst>
  <p:transition spd="med">
    <p:wipe dir="r"/>
  </p:transition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12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1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4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77.svg"/><Relationship Id="rId17" Type="http://schemas.openxmlformats.org/officeDocument/2006/relationships/image" Target="../media/image149.png"/><Relationship Id="rId2" Type="http://schemas.openxmlformats.org/officeDocument/2006/relationships/image" Target="../media/image65.png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1.svg"/><Relationship Id="rId11" Type="http://schemas.openxmlformats.org/officeDocument/2006/relationships/image" Target="../media/image76.png"/><Relationship Id="rId5" Type="http://schemas.openxmlformats.org/officeDocument/2006/relationships/image" Target="../media/image100.png"/><Relationship Id="rId15" Type="http://schemas.openxmlformats.org/officeDocument/2006/relationships/image" Target="../media/image147.jpeg"/><Relationship Id="rId10" Type="http://schemas.openxmlformats.org/officeDocument/2006/relationships/image" Target="../media/image87.svg"/><Relationship Id="rId4" Type="http://schemas.openxmlformats.org/officeDocument/2006/relationships/image" Target="../media/image99.svg"/><Relationship Id="rId9" Type="http://schemas.openxmlformats.org/officeDocument/2006/relationships/image" Target="../media/image86.png"/><Relationship Id="rId14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4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9.sv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image" Target="../media/image73.svg"/><Relationship Id="rId4" Type="http://schemas.openxmlformats.org/officeDocument/2006/relationships/image" Target="../media/image77.svg"/><Relationship Id="rId9" Type="http://schemas.openxmlformats.org/officeDocument/2006/relationships/image" Target="../media/image72.png"/><Relationship Id="rId1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3.png"/><Relationship Id="rId3" Type="http://schemas.openxmlformats.org/officeDocument/2006/relationships/image" Target="../media/image78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65.png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7.svg"/><Relationship Id="rId11" Type="http://schemas.openxmlformats.org/officeDocument/2006/relationships/image" Target="../media/image82.png"/><Relationship Id="rId5" Type="http://schemas.openxmlformats.org/officeDocument/2006/relationships/image" Target="../media/image86.png"/><Relationship Id="rId15" Type="http://schemas.openxmlformats.org/officeDocument/2006/relationships/image" Target="../media/image95.png"/><Relationship Id="rId10" Type="http://schemas.openxmlformats.org/officeDocument/2006/relationships/image" Target="../media/image91.svg"/><Relationship Id="rId4" Type="http://schemas.openxmlformats.org/officeDocument/2006/relationships/image" Target="../media/image79.svg"/><Relationship Id="rId9" Type="http://schemas.openxmlformats.org/officeDocument/2006/relationships/image" Target="../media/image90.png"/><Relationship Id="rId1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77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1.svg"/><Relationship Id="rId11" Type="http://schemas.openxmlformats.org/officeDocument/2006/relationships/image" Target="../media/image87.svg"/><Relationship Id="rId5" Type="http://schemas.openxmlformats.org/officeDocument/2006/relationships/image" Target="../media/image100.png"/><Relationship Id="rId15" Type="http://schemas.openxmlformats.org/officeDocument/2006/relationships/image" Target="../media/image105.png"/><Relationship Id="rId10" Type="http://schemas.openxmlformats.org/officeDocument/2006/relationships/image" Target="../media/image86.png"/><Relationship Id="rId4" Type="http://schemas.openxmlformats.org/officeDocument/2006/relationships/image" Target="../media/image99.svg"/><Relationship Id="rId9" Type="http://schemas.openxmlformats.org/officeDocument/2006/relationships/hyperlink" Target="https://base.garant.ru/405270515/" TargetMode="External"/><Relationship Id="rId1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70.png"/><Relationship Id="rId7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svg"/><Relationship Id="rId11" Type="http://schemas.openxmlformats.org/officeDocument/2006/relationships/image" Target="../media/image110.png"/><Relationship Id="rId5" Type="http://schemas.openxmlformats.org/officeDocument/2006/relationships/image" Target="../media/image80.png"/><Relationship Id="rId10" Type="http://schemas.openxmlformats.org/officeDocument/2006/relationships/image" Target="../media/image109.svg"/><Relationship Id="rId4" Type="http://schemas.openxmlformats.org/officeDocument/2006/relationships/image" Target="../media/image106.svg"/><Relationship Id="rId9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18" Type="http://schemas.openxmlformats.org/officeDocument/2006/relationships/image" Target="../media/image122.svg"/><Relationship Id="rId3" Type="http://schemas.openxmlformats.org/officeDocument/2006/relationships/image" Target="../media/image102.png"/><Relationship Id="rId21" Type="http://schemas.openxmlformats.org/officeDocument/2006/relationships/image" Target="../media/image100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17" Type="http://schemas.openxmlformats.org/officeDocument/2006/relationships/image" Target="../media/image121.png"/><Relationship Id="rId25" Type="http://schemas.openxmlformats.org/officeDocument/2006/relationships/chart" Target="../charts/chart1.xml"/><Relationship Id="rId2" Type="http://schemas.openxmlformats.org/officeDocument/2006/relationships/image" Target="../media/image65.png"/><Relationship Id="rId16" Type="http://schemas.openxmlformats.org/officeDocument/2006/relationships/image" Target="../media/image120.svg"/><Relationship Id="rId20" Type="http://schemas.openxmlformats.org/officeDocument/2006/relationships/image" Target="../media/image73.sv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9.svg"/><Relationship Id="rId11" Type="http://schemas.openxmlformats.org/officeDocument/2006/relationships/image" Target="../media/image115.png"/><Relationship Id="rId24" Type="http://schemas.openxmlformats.org/officeDocument/2006/relationships/image" Target="../media/image124.png"/><Relationship Id="rId5" Type="http://schemas.openxmlformats.org/officeDocument/2006/relationships/image" Target="../media/image98.png"/><Relationship Id="rId15" Type="http://schemas.openxmlformats.org/officeDocument/2006/relationships/image" Target="../media/image119.png"/><Relationship Id="rId23" Type="http://schemas.openxmlformats.org/officeDocument/2006/relationships/image" Target="../media/image123.png"/><Relationship Id="rId10" Type="http://schemas.openxmlformats.org/officeDocument/2006/relationships/image" Target="../media/image114.svg"/><Relationship Id="rId19" Type="http://schemas.openxmlformats.org/officeDocument/2006/relationships/image" Target="../media/image72.png"/><Relationship Id="rId4" Type="http://schemas.openxmlformats.org/officeDocument/2006/relationships/image" Target="../media/image103.sv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Relationship Id="rId22" Type="http://schemas.openxmlformats.org/officeDocument/2006/relationships/image" Target="../media/image10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image" Target="../media/image76.png"/><Relationship Id="rId7" Type="http://schemas.openxmlformats.org/officeDocument/2006/relationships/image" Target="../media/image12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9.svg"/><Relationship Id="rId11" Type="http://schemas.openxmlformats.org/officeDocument/2006/relationships/image" Target="../media/image130.jpg"/><Relationship Id="rId5" Type="http://schemas.openxmlformats.org/officeDocument/2006/relationships/image" Target="../media/image88.png"/><Relationship Id="rId10" Type="http://schemas.openxmlformats.org/officeDocument/2006/relationships/image" Target="../media/image129.jpg"/><Relationship Id="rId4" Type="http://schemas.openxmlformats.org/officeDocument/2006/relationships/image" Target="../media/image125.svg"/><Relationship Id="rId9" Type="http://schemas.openxmlformats.org/officeDocument/2006/relationships/image" Target="../media/image12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png"/><Relationship Id="rId3" Type="http://schemas.openxmlformats.org/officeDocument/2006/relationships/image" Target="../media/image80.png"/><Relationship Id="rId7" Type="http://schemas.openxmlformats.org/officeDocument/2006/relationships/image" Target="../media/image134.jpeg"/><Relationship Id="rId12" Type="http://schemas.openxmlformats.org/officeDocument/2006/relationships/image" Target="../media/image1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png"/><Relationship Id="rId10" Type="http://schemas.openxmlformats.org/officeDocument/2006/relationships/image" Target="../media/image137.jpeg"/><Relationship Id="rId4" Type="http://schemas.openxmlformats.org/officeDocument/2006/relationships/image" Target="../media/image131.svg"/><Relationship Id="rId9" Type="http://schemas.openxmlformats.org/officeDocument/2006/relationships/image" Target="../media/image1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45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14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6.svg"/><Relationship Id="rId11" Type="http://schemas.openxmlformats.org/officeDocument/2006/relationships/image" Target="../media/image143.png"/><Relationship Id="rId5" Type="http://schemas.openxmlformats.org/officeDocument/2006/relationships/image" Target="../media/image70.png"/><Relationship Id="rId10" Type="http://schemas.openxmlformats.org/officeDocument/2006/relationships/image" Target="../media/image142.png"/><Relationship Id="rId4" Type="http://schemas.openxmlformats.org/officeDocument/2006/relationships/image" Target="../media/image125.svg"/><Relationship Id="rId9" Type="http://schemas.openxmlformats.org/officeDocument/2006/relationships/image" Target="../media/image1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089095" y="1564111"/>
            <a:ext cx="10217011" cy="3831379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1138469" y="772651"/>
            <a:ext cx="10217011" cy="4240583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 rot="1280600">
            <a:off x="-1397192" y="4901189"/>
            <a:ext cx="4165984" cy="2295078"/>
          </a:xfrm>
          <a:custGeom>
            <a:avLst/>
            <a:gdLst/>
            <a:ahLst/>
            <a:cxnLst/>
            <a:rect l="l" t="t" r="r" b="b"/>
            <a:pathLst>
              <a:path w="6248976" h="3442617">
                <a:moveTo>
                  <a:pt x="0" y="0"/>
                </a:moveTo>
                <a:lnTo>
                  <a:pt x="6248976" y="0"/>
                </a:lnTo>
                <a:lnTo>
                  <a:pt x="6248976" y="3442618"/>
                </a:lnTo>
                <a:lnTo>
                  <a:pt x="0" y="3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 rot="935593">
            <a:off x="9069864" y="-649896"/>
            <a:ext cx="4105488" cy="2261751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8940883" y="1638287"/>
            <a:ext cx="3206632" cy="3831379"/>
          </a:xfrm>
          <a:custGeom>
            <a:avLst/>
            <a:gdLst/>
            <a:ahLst/>
            <a:cxnLst/>
            <a:rect l="l" t="t" r="r" b="b"/>
            <a:pathLst>
              <a:path w="5438226" h="6224007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2336800" y="1759639"/>
            <a:ext cx="3555982" cy="384796"/>
          </a:xfrm>
          <a:custGeom>
            <a:avLst/>
            <a:gdLst/>
            <a:ahLst/>
            <a:cxnLst/>
            <a:rect l="l" t="t" r="r" b="b"/>
            <a:pathLst>
              <a:path w="4809948" h="577194">
                <a:moveTo>
                  <a:pt x="0" y="0"/>
                </a:moveTo>
                <a:lnTo>
                  <a:pt x="4809948" y="0"/>
                </a:lnTo>
                <a:lnTo>
                  <a:pt x="4809948" y="577194"/>
                </a:lnTo>
                <a:lnTo>
                  <a:pt x="0" y="577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11" name="TextBox 11"/>
          <p:cNvSpPr txBox="1"/>
          <p:nvPr/>
        </p:nvSpPr>
        <p:spPr>
          <a:xfrm>
            <a:off x="1512915" y="1232764"/>
            <a:ext cx="8645237" cy="3376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«Использование ИИ как как средства </a:t>
            </a:r>
          </a:p>
          <a:p>
            <a:pPr algn="ctr">
              <a:lnSpc>
                <a:spcPct val="115000"/>
              </a:lnSpc>
            </a:pPr>
            <a:r>
              <a:rPr lang="ru-RU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для формирования функциональной </a:t>
            </a:r>
          </a:p>
          <a:p>
            <a:pPr algn="ctr">
              <a:lnSpc>
                <a:spcPct val="115000"/>
              </a:lnSpc>
            </a:pPr>
            <a:r>
              <a:rPr lang="ru-RU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грамотности обучающихся»</a:t>
            </a:r>
          </a:p>
          <a:p>
            <a:pPr algn="ctr">
              <a:lnSpc>
                <a:spcPct val="115000"/>
              </a:lnSpc>
            </a:pPr>
            <a:r>
              <a:rPr lang="ru-RU" sz="36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3600" b="1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(управленческий аспект)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Repo Bold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AAA901-2648-533D-E208-25D564ACF389}"/>
              </a:ext>
            </a:extLst>
          </p:cNvPr>
          <p:cNvSpPr txBox="1"/>
          <p:nvPr/>
        </p:nvSpPr>
        <p:spPr>
          <a:xfrm>
            <a:off x="4834861" y="5560243"/>
            <a:ext cx="6837339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800" b="1" dirty="0">
                <a:solidFill>
                  <a:schemeClr val="accent1"/>
                </a:solidFill>
                <a:latin typeface="+mj-lt"/>
              </a:rPr>
              <a:t>МБОУ Гимназия №133 г.о. Самара</a:t>
            </a:r>
            <a:endParaRPr lang="en-US" sz="28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55D084-67CD-4439-AFEE-8DBA69A0C8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880" y="2636367"/>
            <a:ext cx="2791780" cy="27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43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0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4385749" y="1876777"/>
            <a:ext cx="8188786" cy="5345044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9785161" y="1619486"/>
            <a:ext cx="3077504" cy="2993572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2965331" y="531845"/>
            <a:ext cx="6437295" cy="5640356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algn="ctr"/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ru-RU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команда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Гимназии №133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округа Самара</a:t>
            </a:r>
          </a:p>
        </p:txBody>
      </p:sp>
      <p:sp>
        <p:nvSpPr>
          <p:cNvPr id="9" name="Freeform 9"/>
          <p:cNvSpPr/>
          <p:nvPr/>
        </p:nvSpPr>
        <p:spPr>
          <a:xfrm rot="1683888">
            <a:off x="8049466" y="4219730"/>
            <a:ext cx="1238659" cy="2650827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 rot="8174348">
            <a:off x="-2134336" y="-379368"/>
            <a:ext cx="5441903" cy="2997994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52F772-569E-C4BE-CBD4-4F69978DF1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506" y="4515507"/>
            <a:ext cx="4055377" cy="25770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A650A7-15A4-4764-AAFC-1D11392938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435" y="2761862"/>
            <a:ext cx="4855457" cy="37928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DA0A2B-FCBF-4080-954D-9C41BD6988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 b="4966"/>
          <a:stretch>
            <a:fillRect/>
          </a:stretch>
        </p:blipFill>
        <p:spPr>
          <a:xfrm>
            <a:off x="344585" y="3542074"/>
            <a:ext cx="4179712" cy="251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EAEC86-3F06-45DA-854C-7B2A3B2BCA1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6304" y="3092338"/>
            <a:ext cx="493819" cy="1219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C56E05-924A-4B2A-9564-EFC2643B46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22892" y="2459026"/>
            <a:ext cx="3810329" cy="307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2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242" y="-18642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8100000">
            <a:off x="-1455336" y="-77799"/>
            <a:ext cx="5213398" cy="2872108"/>
          </a:xfrm>
          <a:custGeom>
            <a:avLst/>
            <a:gdLst/>
            <a:ahLst/>
            <a:cxnLst/>
            <a:rect l="l" t="t" r="r" b="b"/>
            <a:pathLst>
              <a:path w="7820097" h="4308162">
                <a:moveTo>
                  <a:pt x="0" y="0"/>
                </a:moveTo>
                <a:lnTo>
                  <a:pt x="7820096" y="0"/>
                </a:lnTo>
                <a:lnTo>
                  <a:pt x="7820096" y="4308162"/>
                </a:lnTo>
                <a:lnTo>
                  <a:pt x="0" y="4308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4264396" y="610947"/>
            <a:ext cx="7921363" cy="5717317"/>
            <a:chOff x="0" y="0"/>
            <a:chExt cx="5293141" cy="37472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93141" cy="3747207"/>
            </a:xfrm>
            <a:custGeom>
              <a:avLst/>
              <a:gdLst/>
              <a:ahLst/>
              <a:cxnLst/>
              <a:rect l="l" t="t" r="r" b="b"/>
              <a:pathLst>
                <a:path w="5293141" h="3747207">
                  <a:moveTo>
                    <a:pt x="22643" y="0"/>
                  </a:moveTo>
                  <a:lnTo>
                    <a:pt x="5270498" y="0"/>
                  </a:lnTo>
                  <a:cubicBezTo>
                    <a:pt x="5283004" y="0"/>
                    <a:pt x="5293141" y="10138"/>
                    <a:pt x="5293141" y="22643"/>
                  </a:cubicBezTo>
                  <a:lnTo>
                    <a:pt x="5293141" y="3724564"/>
                  </a:lnTo>
                  <a:cubicBezTo>
                    <a:pt x="5293141" y="3737070"/>
                    <a:pt x="5283004" y="3747207"/>
                    <a:pt x="5270498" y="3747207"/>
                  </a:cubicBezTo>
                  <a:lnTo>
                    <a:pt x="22643" y="3747207"/>
                  </a:lnTo>
                  <a:cubicBezTo>
                    <a:pt x="10138" y="3747207"/>
                    <a:pt x="0" y="3737070"/>
                    <a:pt x="0" y="3724564"/>
                  </a:cubicBezTo>
                  <a:lnTo>
                    <a:pt x="0" y="22643"/>
                  </a:lnTo>
                  <a:cubicBezTo>
                    <a:pt x="0" y="10138"/>
                    <a:pt x="10138" y="0"/>
                    <a:pt x="22643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5293141" cy="37567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6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2534" y="2788009"/>
            <a:ext cx="4912702" cy="3166545"/>
          </a:xfrm>
          <a:custGeom>
            <a:avLst/>
            <a:gdLst/>
            <a:ahLst/>
            <a:cxnLst/>
            <a:rect l="l" t="t" r="r" b="b"/>
            <a:pathLst>
              <a:path w="6035818" h="3727118">
                <a:moveTo>
                  <a:pt x="0" y="0"/>
                </a:moveTo>
                <a:lnTo>
                  <a:pt x="6035818" y="0"/>
                </a:lnTo>
                <a:lnTo>
                  <a:pt x="6035818" y="3727118"/>
                </a:lnTo>
                <a:lnTo>
                  <a:pt x="0" y="3727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  <a:p>
            <a:endParaRPr lang="ru-RU"/>
          </a:p>
          <a:p>
            <a:endParaRPr lang="ru-RU" dirty="0"/>
          </a:p>
        </p:txBody>
      </p:sp>
      <p:sp>
        <p:nvSpPr>
          <p:cNvPr id="13" name="Freeform 13"/>
          <p:cNvSpPr/>
          <p:nvPr/>
        </p:nvSpPr>
        <p:spPr>
          <a:xfrm>
            <a:off x="10742447" y="760654"/>
            <a:ext cx="608388" cy="152097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 dirty="0"/>
          </a:p>
        </p:txBody>
      </p:sp>
      <p:sp>
        <p:nvSpPr>
          <p:cNvPr id="38" name="Freeform 38"/>
          <p:cNvSpPr/>
          <p:nvPr/>
        </p:nvSpPr>
        <p:spPr>
          <a:xfrm rot="-2533475">
            <a:off x="9760406" y="5345467"/>
            <a:ext cx="2597605" cy="1431045"/>
          </a:xfrm>
          <a:custGeom>
            <a:avLst/>
            <a:gdLst/>
            <a:ahLst/>
            <a:cxnLst/>
            <a:rect l="l" t="t" r="r" b="b"/>
            <a:pathLst>
              <a:path w="3896408" h="2146567">
                <a:moveTo>
                  <a:pt x="0" y="0"/>
                </a:moveTo>
                <a:lnTo>
                  <a:pt x="3896408" y="0"/>
                </a:lnTo>
                <a:lnTo>
                  <a:pt x="3896408" y="2146567"/>
                </a:lnTo>
                <a:lnTo>
                  <a:pt x="0" y="21465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42CC43-18A9-3366-896C-8727843DBA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687" y="0"/>
            <a:ext cx="4802260" cy="17953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741F22-58B8-B451-7A0E-5122A9A52D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3829" y="1101044"/>
            <a:ext cx="1930567" cy="2885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871735F-05D3-4A61-8192-02B6AD1B756B}"/>
              </a:ext>
            </a:extLst>
          </p:cNvPr>
          <p:cNvSpPr txBox="1"/>
          <p:nvPr/>
        </p:nvSpPr>
        <p:spPr>
          <a:xfrm>
            <a:off x="277572" y="401581"/>
            <a:ext cx="7109011" cy="718145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r>
              <a:rPr lang="ru-RU" sz="2100" b="1" dirty="0">
                <a:solidFill>
                  <a:schemeClr val="accent1"/>
                </a:solidFill>
                <a:latin typeface="Repo Bold" panose="020B0604020202020204" charset="0"/>
              </a:rPr>
              <a:t>70% россиян не понимают сути </a:t>
            </a:r>
            <a:endParaRPr lang="en-US" sz="2100" b="1" dirty="0">
              <a:solidFill>
                <a:schemeClr val="accent1"/>
              </a:solidFill>
              <a:latin typeface="Repo Bold" panose="020B0604020202020204" charset="0"/>
            </a:endParaRPr>
          </a:p>
          <a:p>
            <a:r>
              <a:rPr lang="ru-RU" sz="2100" b="1" dirty="0">
                <a:solidFill>
                  <a:schemeClr val="accent1"/>
                </a:solidFill>
                <a:latin typeface="Repo Bold" panose="020B0604020202020204" charset="0"/>
              </a:rPr>
              <a:t>искусственного интеллекта</a:t>
            </a:r>
            <a:r>
              <a:rPr lang="en-US" sz="2100" b="1" dirty="0">
                <a:solidFill>
                  <a:srgbClr val="FFC000"/>
                </a:solidFill>
                <a:latin typeface="Repo Bold" panose="020B0604020202020204" charset="0"/>
              </a:rPr>
              <a:t>*</a:t>
            </a:r>
            <a:endParaRPr lang="ru-RU" sz="2100" b="1" dirty="0">
              <a:solidFill>
                <a:srgbClr val="FFC000"/>
              </a:solidFill>
              <a:latin typeface="Repo Bold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37FE5A-9F45-40BC-B6F7-0796BB67CAB3}"/>
              </a:ext>
            </a:extLst>
          </p:cNvPr>
          <p:cNvSpPr txBox="1"/>
          <p:nvPr/>
        </p:nvSpPr>
        <p:spPr>
          <a:xfrm>
            <a:off x="5075236" y="5775129"/>
            <a:ext cx="6134848" cy="471924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ru-RU" sz="1300" dirty="0">
                <a:solidFill>
                  <a:schemeClr val="tx2"/>
                </a:solidFill>
                <a:latin typeface="Repo Bold" panose="020B0604020202020204" charset="0"/>
                <a:ea typeface="Times New Roman" panose="02020603050405020304" pitchFamily="18" charset="0"/>
              </a:rPr>
              <a:t>Согласно опросу проведенному Всероссийским центром изучения общественного мнения</a:t>
            </a:r>
            <a:r>
              <a:rPr lang="en-US" sz="1300" dirty="0">
                <a:solidFill>
                  <a:schemeClr val="tx2"/>
                </a:solidFill>
                <a:latin typeface="Repo Bold" panose="020B0604020202020204" charset="0"/>
                <a:ea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schemeClr val="tx2"/>
                </a:solidFill>
                <a:latin typeface="Repo Bold" panose="020B0604020202020204" charset="0"/>
                <a:ea typeface="Times New Roman" panose="02020603050405020304" pitchFamily="18" charset="0"/>
              </a:rPr>
              <a:t>от 7.07.2021</a:t>
            </a:r>
            <a:endParaRPr lang="ru-RU" sz="1300" dirty="0">
              <a:solidFill>
                <a:schemeClr val="tx2"/>
              </a:solidFill>
              <a:latin typeface="Repo Bold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4A547B-4DEE-43CC-A3BA-0BA2FAC8048E}"/>
              </a:ext>
            </a:extLst>
          </p:cNvPr>
          <p:cNvSpPr txBox="1"/>
          <p:nvPr/>
        </p:nvSpPr>
        <p:spPr>
          <a:xfrm>
            <a:off x="5403780" y="912750"/>
            <a:ext cx="5714785" cy="1231100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just"/>
            <a:r>
              <a:rPr lang="ru-RU" sz="1900" dirty="0">
                <a:latin typeface="Repo Bold" panose="020B0604020202020204" charset="0"/>
              </a:rPr>
              <a:t>В </a:t>
            </a:r>
            <a:r>
              <a:rPr lang="ru-RU" sz="1900" b="1" dirty="0">
                <a:solidFill>
                  <a:schemeClr val="tx2"/>
                </a:solidFill>
                <a:latin typeface="Repo Bold" panose="020B0604020202020204" charset="0"/>
              </a:rPr>
              <a:t>феврале 2024 </a:t>
            </a:r>
            <a:r>
              <a:rPr lang="ru-RU" sz="1900" dirty="0">
                <a:latin typeface="Repo Bold" panose="020B0604020202020204" charset="0"/>
              </a:rPr>
              <a:t>года Президент России </a:t>
            </a:r>
          </a:p>
          <a:p>
            <a:pPr algn="just"/>
            <a:r>
              <a:rPr lang="ru-RU" sz="1900" b="1" dirty="0">
                <a:solidFill>
                  <a:schemeClr val="tx2"/>
                </a:solidFill>
                <a:latin typeface="Repo Bold" panose="020B0604020202020204" charset="0"/>
              </a:rPr>
              <a:t>Владимир Владимирович Путин </a:t>
            </a:r>
            <a:r>
              <a:rPr lang="ru-RU" sz="1900" dirty="0">
                <a:latin typeface="Repo Bold" panose="020B0604020202020204" charset="0"/>
              </a:rPr>
              <a:t>подписал указ, обновляющий Национальную стратегию развития искусственного интеллекта на период до 2030 года. </a:t>
            </a:r>
            <a:endParaRPr lang="ru-RU" sz="1600" dirty="0">
              <a:latin typeface="Repo Bold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B82CED-B593-485D-86DC-807B378FA767}"/>
              </a:ext>
            </a:extLst>
          </p:cNvPr>
          <p:cNvSpPr txBox="1"/>
          <p:nvPr/>
        </p:nvSpPr>
        <p:spPr>
          <a:xfrm>
            <a:off x="490485" y="3553209"/>
            <a:ext cx="4435463" cy="1815876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pPr algn="just" defTabSz="609539" latinLnBrk="0">
              <a:defRPr/>
            </a:pPr>
            <a:r>
              <a:rPr lang="ru-RU" sz="1900" b="1" dirty="0">
                <a:solidFill>
                  <a:prstClr val="black"/>
                </a:solidFill>
              </a:rPr>
              <a:t>"Уровень доверия граждан к технологиям искусственного интеллекта в 2030 году должен вырасти не менее чем до 80% по сравнению с 55% в 2022 году", - говорится в указе.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3F0F3B3-FB8A-42BE-B558-2B664E2E675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"/>
          <a:stretch/>
        </p:blipFill>
        <p:spPr>
          <a:xfrm>
            <a:off x="5783239" y="2456100"/>
            <a:ext cx="5113337" cy="3012135"/>
          </a:xfrm>
          <a:prstGeom prst="rect">
            <a:avLst/>
          </a:prstGeom>
        </p:spPr>
      </p:pic>
      <p:sp>
        <p:nvSpPr>
          <p:cNvPr id="34" name="Freeform 10">
            <a:extLst>
              <a:ext uri="{FF2B5EF4-FFF2-40B4-BE49-F238E27FC236}">
                <a16:creationId xmlns:a16="http://schemas.microsoft.com/office/drawing/2014/main" id="{9DBA04FC-7CC6-4929-BF28-50F7E48E6C4F}"/>
              </a:ext>
            </a:extLst>
          </p:cNvPr>
          <p:cNvSpPr/>
          <p:nvPr/>
        </p:nvSpPr>
        <p:spPr>
          <a:xfrm rot="8174348">
            <a:off x="132308" y="4896690"/>
            <a:ext cx="5441903" cy="2997994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04C1E7E-E9EB-4C5B-8146-4F57CDC6DA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997" y="1199834"/>
            <a:ext cx="1608831" cy="17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1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99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40584" y="1020149"/>
            <a:ext cx="6616103" cy="5572317"/>
          </a:xfrm>
          <a:custGeom>
            <a:avLst/>
            <a:gdLst/>
            <a:ahLst/>
            <a:cxnLst/>
            <a:rect l="l" t="t" r="r" b="b"/>
            <a:pathLst>
              <a:path w="10236748" h="6321192">
                <a:moveTo>
                  <a:pt x="0" y="0"/>
                </a:moveTo>
                <a:lnTo>
                  <a:pt x="10236748" y="0"/>
                </a:lnTo>
                <a:lnTo>
                  <a:pt x="10236748" y="6321192"/>
                </a:lnTo>
                <a:lnTo>
                  <a:pt x="0" y="6321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 rot="1683888">
            <a:off x="10627549" y="3998586"/>
            <a:ext cx="1757303" cy="3760765"/>
          </a:xfrm>
          <a:custGeom>
            <a:avLst/>
            <a:gdLst/>
            <a:ahLst/>
            <a:cxnLst/>
            <a:rect l="l" t="t" r="r" b="b"/>
            <a:pathLst>
              <a:path w="2635955" h="5641148">
                <a:moveTo>
                  <a:pt x="0" y="0"/>
                </a:moveTo>
                <a:lnTo>
                  <a:pt x="2635954" y="0"/>
                </a:lnTo>
                <a:lnTo>
                  <a:pt x="2635954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939118" y="1650219"/>
            <a:ext cx="584618" cy="507023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 rot="1683888">
            <a:off x="-1093866" y="-1656434"/>
            <a:ext cx="3193137" cy="4648030"/>
          </a:xfrm>
          <a:custGeom>
            <a:avLst/>
            <a:gdLst/>
            <a:ahLst/>
            <a:cxnLst/>
            <a:rect l="l" t="t" r="r" b="b"/>
            <a:pathLst>
              <a:path w="2635955" h="5641148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386779" y="4261797"/>
            <a:ext cx="584618" cy="507023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12" name="Freeform 12"/>
          <p:cNvSpPr/>
          <p:nvPr/>
        </p:nvSpPr>
        <p:spPr>
          <a:xfrm>
            <a:off x="3219698" y="1698545"/>
            <a:ext cx="584618" cy="507023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13" name="Freeform 13"/>
          <p:cNvSpPr/>
          <p:nvPr/>
        </p:nvSpPr>
        <p:spPr>
          <a:xfrm>
            <a:off x="3826762" y="3581061"/>
            <a:ext cx="584618" cy="507023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18" name="TextBox 18"/>
          <p:cNvSpPr txBox="1"/>
          <p:nvPr/>
        </p:nvSpPr>
        <p:spPr>
          <a:xfrm>
            <a:off x="1067581" y="1693989"/>
            <a:ext cx="38948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latin typeface="Repo Bold Bold"/>
              </a:rPr>
              <a:t>01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53429" y="4310125"/>
            <a:ext cx="38948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latin typeface="Repo Bold Bold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324499" y="1698545"/>
            <a:ext cx="38948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latin typeface="Repo Bold Bold"/>
              </a:rPr>
              <a:t>03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925476" y="3624716"/>
            <a:ext cx="38948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latin typeface="Repo Bold Bold"/>
              </a:rPr>
              <a:t>04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111AD1C-876F-13A6-0F01-ADECBFA5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5821" y="165258"/>
            <a:ext cx="4910853" cy="18359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B216A4-6E3D-CF7C-98A2-B40CBF4542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1" y="1912533"/>
            <a:ext cx="3264003" cy="481167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7096982" y="334474"/>
            <a:ext cx="4856833" cy="1315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1900" b="1" dirty="0">
                <a:latin typeface="Repo Bold Bold"/>
              </a:rPr>
              <a:t>Преимущества использования нейросети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1900" b="1" dirty="0">
                <a:latin typeface="Repo Bold Bold"/>
              </a:rPr>
              <a:t>при использовании ее в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1900" b="1" dirty="0">
                <a:latin typeface="Repo Bold Bold"/>
              </a:rPr>
              <a:t>учебном процессе заключаются в:</a:t>
            </a:r>
            <a:endParaRPr lang="en-US" sz="1900" b="1" dirty="0">
              <a:latin typeface="Repo Bold Bold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508A05A-F28F-F882-5FC5-A20438BE52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8311" y="4910150"/>
            <a:ext cx="2889755" cy="28084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4B96542-117F-7DDE-9CE4-6165A00CEC2D}"/>
              </a:ext>
            </a:extLst>
          </p:cNvPr>
          <p:cNvSpPr txBox="1"/>
          <p:nvPr/>
        </p:nvSpPr>
        <p:spPr>
          <a:xfrm>
            <a:off x="511654" y="1964367"/>
            <a:ext cx="2648024" cy="1646599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ru-RU" sz="1900" b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Повышение мотивации обучающихся.</a:t>
            </a:r>
          </a:p>
          <a:p>
            <a:endParaRPr lang="ru-RU" sz="13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ru-RU" sz="13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Нейросети могут создавать </a:t>
            </a:r>
          </a:p>
          <a:p>
            <a:r>
              <a:rPr lang="ru-RU" sz="13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инновационные материалы, </a:t>
            </a:r>
          </a:p>
          <a:p>
            <a:r>
              <a:rPr lang="ru-RU" sz="13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которые могут быть интересны </a:t>
            </a:r>
          </a:p>
          <a:p>
            <a:r>
              <a:rPr lang="ru-RU" sz="13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ученикам.  </a:t>
            </a:r>
            <a:endParaRPr lang="ru-RU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0A1E87-1524-0A2A-7620-7E693DDF9AB4}"/>
              </a:ext>
            </a:extLst>
          </p:cNvPr>
          <p:cNvSpPr txBox="1"/>
          <p:nvPr/>
        </p:nvSpPr>
        <p:spPr>
          <a:xfrm>
            <a:off x="1011020" y="3702131"/>
            <a:ext cx="2815742" cy="1477321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ru-RU" sz="1900" b="1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Улучшение оценивания.</a:t>
            </a:r>
          </a:p>
          <a:p>
            <a:endParaRPr lang="ru-RU" sz="2100" b="1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ru-RU" sz="13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Нейросети могут анализировать, </a:t>
            </a:r>
          </a:p>
          <a:p>
            <a:r>
              <a:rPr lang="ru-RU" sz="13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определять ошибки, и указывать на </a:t>
            </a:r>
          </a:p>
          <a:p>
            <a:r>
              <a:rPr lang="ru-RU" sz="13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области, которые не усвоены </a:t>
            </a:r>
          </a:p>
          <a:p>
            <a:r>
              <a:rPr lang="ru-RU" sz="13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учащимися.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5646CC-BB4F-B451-6CE5-A8B383CE1035}"/>
              </a:ext>
            </a:extLst>
          </p:cNvPr>
          <p:cNvSpPr txBox="1"/>
          <p:nvPr/>
        </p:nvSpPr>
        <p:spPr>
          <a:xfrm>
            <a:off x="3679826" y="1925145"/>
            <a:ext cx="2794883" cy="1646599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ru-RU" sz="19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Индивидуализация </a:t>
            </a:r>
          </a:p>
          <a:p>
            <a:r>
              <a:rPr lang="ru-RU" sz="19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процесса обучения.</a:t>
            </a:r>
          </a:p>
          <a:p>
            <a:endParaRPr lang="ru-RU" sz="1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300" b="1" dirty="0">
                <a:latin typeface="Calibri" panose="020F0502020204030204" pitchFamily="34" charset="0"/>
                <a:cs typeface="Calibri" panose="020F0502020204030204" pitchFamily="34" charset="0"/>
              </a:rPr>
              <a:t>Образовательные программы </a:t>
            </a:r>
          </a:p>
          <a:p>
            <a:r>
              <a:rPr lang="ru-RU" sz="1300" b="1" dirty="0">
                <a:latin typeface="Calibri" panose="020F0502020204030204" pitchFamily="34" charset="0"/>
                <a:cs typeface="Calibri" panose="020F0502020204030204" pitchFamily="34" charset="0"/>
              </a:rPr>
              <a:t>могут быть адаптированы под </a:t>
            </a:r>
          </a:p>
          <a:p>
            <a:r>
              <a:rPr lang="ru-RU" sz="1300" b="1" dirty="0">
                <a:latin typeface="Calibri" panose="020F0502020204030204" pitchFamily="34" charset="0"/>
                <a:cs typeface="Calibri" panose="020F0502020204030204" pitchFamily="34" charset="0"/>
              </a:rPr>
              <a:t>уровень знаний и потребности </a:t>
            </a:r>
          </a:p>
          <a:p>
            <a:r>
              <a:rPr lang="ru-RU" sz="1300" b="1" dirty="0">
                <a:latin typeface="Calibri" panose="020F0502020204030204" pitchFamily="34" charset="0"/>
                <a:cs typeface="Calibri" panose="020F0502020204030204" pitchFamily="34" charset="0"/>
              </a:rPr>
              <a:t>каждого ребенка.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AD73E0-5658-DB95-74AA-A352B47003FD}"/>
              </a:ext>
            </a:extLst>
          </p:cNvPr>
          <p:cNvSpPr txBox="1"/>
          <p:nvPr/>
        </p:nvSpPr>
        <p:spPr>
          <a:xfrm>
            <a:off x="3804316" y="4318370"/>
            <a:ext cx="2868694" cy="861768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ru-RU" sz="1300" b="1" dirty="0">
                <a:latin typeface="Calibri" panose="020F0502020204030204" pitchFamily="34" charset="0"/>
                <a:cs typeface="Calibri" panose="020F0502020204030204" pitchFamily="34" charset="0"/>
              </a:rPr>
              <a:t>Анализ эмоционального состояния</a:t>
            </a:r>
          </a:p>
          <a:p>
            <a:r>
              <a:rPr lang="ru-RU" sz="1300" b="1" dirty="0">
                <a:latin typeface="Calibri" panose="020F0502020204030204" pitchFamily="34" charset="0"/>
                <a:cs typeface="Calibri" panose="020F0502020204030204" pitchFamily="34" charset="0"/>
              </a:rPr>
              <a:t> учащихся и настройка учебной </a:t>
            </a:r>
          </a:p>
          <a:p>
            <a:r>
              <a:rPr lang="ru-RU" sz="1300" b="1" dirty="0">
                <a:latin typeface="Calibri" panose="020F0502020204030204" pitchFamily="34" charset="0"/>
                <a:cs typeface="Calibri" panose="020F0502020204030204" pitchFamily="34" charset="0"/>
              </a:rPr>
              <a:t>среды в соответствии с этим </a:t>
            </a:r>
          </a:p>
          <a:p>
            <a:r>
              <a:rPr lang="ru-RU" sz="1300" b="1" dirty="0">
                <a:latin typeface="Calibri" panose="020F0502020204030204" pitchFamily="34" charset="0"/>
                <a:cs typeface="Calibri" panose="020F0502020204030204" pitchFamily="34" charset="0"/>
              </a:rPr>
              <a:t>состоянием.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0D68072-2977-6F9A-81D7-94EC36F096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5" y="-293854"/>
            <a:ext cx="1646598" cy="164659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C956185-E0B1-9A22-58B4-B02C155BE2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8858">
            <a:off x="2081491" y="126544"/>
            <a:ext cx="1652370" cy="17018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7641E94-6BB8-4FF2-88D5-1E25CB641C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49" y="2802030"/>
            <a:ext cx="2572107" cy="25721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249AA3-151E-4C7A-9057-FE778F4A9D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73" y="3357127"/>
            <a:ext cx="942392" cy="9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 dirty="0"/>
          </a:p>
        </p:txBody>
      </p:sp>
      <p:sp>
        <p:nvSpPr>
          <p:cNvPr id="3" name="Freeform 3"/>
          <p:cNvSpPr/>
          <p:nvPr/>
        </p:nvSpPr>
        <p:spPr>
          <a:xfrm>
            <a:off x="4385749" y="1876777"/>
            <a:ext cx="8188786" cy="5345044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 dirty="0"/>
          </a:p>
        </p:txBody>
      </p:sp>
      <p:sp>
        <p:nvSpPr>
          <p:cNvPr id="4" name="Freeform 4"/>
          <p:cNvSpPr/>
          <p:nvPr/>
        </p:nvSpPr>
        <p:spPr>
          <a:xfrm>
            <a:off x="9785161" y="1619486"/>
            <a:ext cx="3077504" cy="2993572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675310" y="572835"/>
            <a:ext cx="10540538" cy="54864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endParaRPr lang="ru-RU" sz="1400" dirty="0">
              <a:hlinkClick r:id="rId9"/>
            </a:endParaRPr>
          </a:p>
          <a:p>
            <a:r>
              <a:rPr lang="ru-RU" sz="1400" dirty="0">
                <a:hlinkClick r:id="rId9"/>
              </a:rPr>
              <a:t>          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1003" y="980848"/>
            <a:ext cx="985493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ru-RU" sz="1600" dirty="0"/>
          </a:p>
          <a:p>
            <a:pPr algn="ctr">
              <a:spcBef>
                <a:spcPct val="0"/>
              </a:spcBef>
            </a:pPr>
            <a:r>
              <a:rPr lang="ru-RU" sz="2000" b="1" dirty="0">
                <a:latin typeface="Repo Bold"/>
              </a:rPr>
              <a:t>Возможность реализации проекта обусловлена соответствием его содержательной</a:t>
            </a:r>
          </a:p>
          <a:p>
            <a:pPr algn="ctr">
              <a:spcBef>
                <a:spcPct val="0"/>
              </a:spcBef>
            </a:pPr>
            <a:r>
              <a:rPr lang="ru-RU" sz="2000" b="1" dirty="0">
                <a:latin typeface="Repo Bold"/>
              </a:rPr>
              <a:t> и процессуальной характеристикой действующему законодательству РФ: </a:t>
            </a:r>
          </a:p>
        </p:txBody>
      </p:sp>
      <p:sp>
        <p:nvSpPr>
          <p:cNvPr id="9" name="Freeform 9"/>
          <p:cNvSpPr/>
          <p:nvPr/>
        </p:nvSpPr>
        <p:spPr>
          <a:xfrm rot="1683888">
            <a:off x="7843634" y="4097145"/>
            <a:ext cx="1238659" cy="2650827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1469968" y="2816449"/>
            <a:ext cx="9252064" cy="1632943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r>
              <a:rPr lang="en-US" sz="1400" dirty="0">
                <a:solidFill>
                  <a:srgbClr val="0070C0"/>
                </a:solidFill>
              </a:rPr>
              <a:t>2</a:t>
            </a:r>
            <a:r>
              <a:rPr lang="ru-RU" sz="1400" dirty="0">
                <a:solidFill>
                  <a:srgbClr val="0070C0"/>
                </a:solidFill>
              </a:rPr>
              <a:t>. Федеральный проект «Искусственный интеллект», утвержденный Указом  Президента Российской Федерации от 10.10.2019 № 490 «О развитии искусственного интеллекта в Российской Федерации» // Президент РФ: официальный сайт. – 2019.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52F772-569E-C4BE-CBD4-4F69978DF1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506" y="4515507"/>
            <a:ext cx="4055377" cy="25770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34F1FC-819A-ACA8-868D-9D4EF37363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38810" y="4780542"/>
            <a:ext cx="1020153" cy="16867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1231" y="2065717"/>
            <a:ext cx="9574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1</a:t>
            </a:r>
            <a:r>
              <a:rPr lang="ru-RU" sz="1400" dirty="0">
                <a:solidFill>
                  <a:srgbClr val="0070C0"/>
                </a:solidFill>
              </a:rPr>
              <a:t>. Национальный стандарт Российской Федерации. Технологии искусственного интеллекта в образовании. </a:t>
            </a:r>
          </a:p>
          <a:p>
            <a:r>
              <a:rPr lang="ru-RU" sz="1400" dirty="0">
                <a:solidFill>
                  <a:srgbClr val="0070C0"/>
                </a:solidFill>
              </a:rPr>
              <a:t>Общие положения и терминология« (утв. и введен в действие Приказом </a:t>
            </a:r>
            <a:r>
              <a:rPr lang="ru-RU" sz="1400" dirty="0" err="1">
                <a:solidFill>
                  <a:srgbClr val="0070C0"/>
                </a:solidFill>
              </a:rPr>
              <a:t>Росстандарта</a:t>
            </a:r>
            <a:r>
              <a:rPr lang="ru-RU" sz="1400" dirty="0">
                <a:solidFill>
                  <a:srgbClr val="0070C0"/>
                </a:solidFill>
              </a:rPr>
              <a:t> от 26.11.2021 N 1617-ст).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2083" y="3706798"/>
            <a:ext cx="90276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9"/>
              </a:rPr>
              <a:t>3</a:t>
            </a:r>
            <a:r>
              <a:rPr lang="ru-RU" sz="1400" dirty="0">
                <a:hlinkClick r:id="rId9"/>
              </a:rPr>
              <a:t>. Письмо Министерства просвещения РФ от 8 августа 2022 г. N ТВ-1496/04 </a:t>
            </a:r>
          </a:p>
          <a:p>
            <a:r>
              <a:rPr lang="ru-RU" sz="1400" dirty="0">
                <a:hlinkClick r:id="rId9"/>
              </a:rPr>
              <a:t>«О внедрении программ по искусственному интеллекту»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48574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56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280600">
            <a:off x="-1317460" y="4478074"/>
            <a:ext cx="5374749" cy="2960998"/>
          </a:xfrm>
          <a:custGeom>
            <a:avLst/>
            <a:gdLst/>
            <a:ahLst/>
            <a:cxnLst/>
            <a:rect l="l" t="t" r="r" b="b"/>
            <a:pathLst>
              <a:path w="8062123" h="4441497">
                <a:moveTo>
                  <a:pt x="0" y="0"/>
                </a:moveTo>
                <a:lnTo>
                  <a:pt x="8062123" y="0"/>
                </a:lnTo>
                <a:lnTo>
                  <a:pt x="8062123" y="4441497"/>
                </a:lnTo>
                <a:lnTo>
                  <a:pt x="0" y="4441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557731" y="608245"/>
            <a:ext cx="8685726" cy="2051063"/>
            <a:chOff x="0" y="0"/>
            <a:chExt cx="4819745" cy="14008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9745" cy="1400875"/>
            </a:xfrm>
            <a:custGeom>
              <a:avLst/>
              <a:gdLst/>
              <a:ahLst/>
              <a:cxnLst/>
              <a:rect l="l" t="t" r="r" b="b"/>
              <a:pathLst>
                <a:path w="4819745" h="1400875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1376007"/>
                  </a:lnTo>
                  <a:cubicBezTo>
                    <a:pt x="4819745" y="1389741"/>
                    <a:pt x="4808612" y="1400875"/>
                    <a:pt x="4794878" y="1400875"/>
                  </a:cubicBezTo>
                  <a:lnTo>
                    <a:pt x="24868" y="1400875"/>
                  </a:lnTo>
                  <a:cubicBezTo>
                    <a:pt x="11134" y="1400875"/>
                    <a:pt x="0" y="1389741"/>
                    <a:pt x="0" y="1376007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4819745" cy="14104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539" latinLnBrk="0">
                <a:lnSpc>
                  <a:spcPts val="467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9386364" y="700901"/>
            <a:ext cx="608388" cy="152097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78863" y="3315140"/>
            <a:ext cx="4626817" cy="2857060"/>
          </a:xfrm>
          <a:custGeom>
            <a:avLst/>
            <a:gdLst/>
            <a:ahLst/>
            <a:cxnLst/>
            <a:rect l="l" t="t" r="r" b="b"/>
            <a:pathLst>
              <a:path w="6940226" h="4285590">
                <a:moveTo>
                  <a:pt x="0" y="0"/>
                </a:moveTo>
                <a:lnTo>
                  <a:pt x="6940226" y="0"/>
                </a:lnTo>
                <a:lnTo>
                  <a:pt x="6940226" y="4285590"/>
                </a:lnTo>
                <a:lnTo>
                  <a:pt x="0" y="4285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213727" y="3315140"/>
            <a:ext cx="4626817" cy="2857060"/>
          </a:xfrm>
          <a:custGeom>
            <a:avLst/>
            <a:gdLst/>
            <a:ahLst/>
            <a:cxnLst/>
            <a:rect l="l" t="t" r="r" b="b"/>
            <a:pathLst>
              <a:path w="6940226" h="4285590">
                <a:moveTo>
                  <a:pt x="0" y="0"/>
                </a:moveTo>
                <a:lnTo>
                  <a:pt x="6940226" y="0"/>
                </a:lnTo>
                <a:lnTo>
                  <a:pt x="6940226" y="4285590"/>
                </a:lnTo>
                <a:lnTo>
                  <a:pt x="0" y="42855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3215478" y="2640048"/>
            <a:ext cx="898773" cy="89877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 latinLnBrk="0">
                <a:lnSpc>
                  <a:spcPts val="140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3328972" y="2780804"/>
            <a:ext cx="671785" cy="617261"/>
            <a:chOff x="0" y="0"/>
            <a:chExt cx="88459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 latinLnBrk="0">
                <a:lnSpc>
                  <a:spcPts val="140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646614" y="4294284"/>
            <a:ext cx="898773" cy="89877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 latinLnBrk="0">
                <a:lnSpc>
                  <a:spcPts val="140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60108" y="4435040"/>
            <a:ext cx="671785" cy="617261"/>
            <a:chOff x="0" y="0"/>
            <a:chExt cx="884596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 latinLnBrk="0">
                <a:lnSpc>
                  <a:spcPts val="140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1" name="Freeform 31"/>
          <p:cNvSpPr/>
          <p:nvPr/>
        </p:nvSpPr>
        <p:spPr>
          <a:xfrm>
            <a:off x="5228989" y="5344951"/>
            <a:ext cx="531119" cy="549671"/>
          </a:xfrm>
          <a:custGeom>
            <a:avLst/>
            <a:gdLst/>
            <a:ahLst/>
            <a:cxnLst/>
            <a:rect l="l" t="t" r="r" b="b"/>
            <a:pathLst>
              <a:path w="796679" h="824506">
                <a:moveTo>
                  <a:pt x="0" y="0"/>
                </a:moveTo>
                <a:lnTo>
                  <a:pt x="796678" y="0"/>
                </a:lnTo>
                <a:lnTo>
                  <a:pt x="796678" y="824505"/>
                </a:lnTo>
                <a:lnTo>
                  <a:pt x="0" y="8245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752463" y="715623"/>
            <a:ext cx="8490993" cy="1619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45"/>
              </a:lnSpc>
              <a:spcBef>
                <a:spcPct val="0"/>
              </a:spcBef>
            </a:pPr>
            <a:r>
              <a:rPr lang="ru-RU" sz="2400" b="1" u="sng" dirty="0">
                <a:solidFill>
                  <a:schemeClr val="accent1"/>
                </a:solidFill>
                <a:latin typeface="Repo Bold" panose="020B0604020202020204" charset="0"/>
                <a:ea typeface="Times New Roman" panose="02020603050405020304" pitchFamily="18" charset="0"/>
              </a:rPr>
              <a:t>Цель нашего проекта</a:t>
            </a:r>
            <a:r>
              <a:rPr lang="ru-RU" sz="2400" b="1" dirty="0">
                <a:solidFill>
                  <a:schemeClr val="accent1"/>
                </a:solidFill>
                <a:latin typeface="Repo Bold" panose="020B0604020202020204" charset="0"/>
                <a:ea typeface="Times New Roman" panose="02020603050405020304" pitchFamily="18" charset="0"/>
              </a:rPr>
              <a:t>: </a:t>
            </a:r>
            <a:r>
              <a:rPr lang="ru-RU" sz="2000" b="1" dirty="0">
                <a:solidFill>
                  <a:schemeClr val="accent1"/>
                </a:solidFill>
                <a:latin typeface="Repo Bold" panose="020B0604020202020204" charset="0"/>
                <a:ea typeface="Times New Roman" panose="02020603050405020304" pitchFamily="18" charset="0"/>
              </a:rPr>
              <a:t>обобщить опыт работы учителей МБОУ </a:t>
            </a:r>
          </a:p>
          <a:p>
            <a:pPr>
              <a:lnSpc>
                <a:spcPts val="4445"/>
              </a:lnSpc>
              <a:spcBef>
                <a:spcPct val="0"/>
              </a:spcBef>
            </a:pPr>
            <a:r>
              <a:rPr lang="ru-RU" sz="2000" b="1" dirty="0">
                <a:solidFill>
                  <a:schemeClr val="accent1"/>
                </a:solidFill>
                <a:latin typeface="Repo Bold" panose="020B0604020202020204" charset="0"/>
                <a:ea typeface="Times New Roman" panose="02020603050405020304" pitchFamily="18" charset="0"/>
              </a:rPr>
              <a:t>Гимназии №133 по использованию искусственного интеллекта  (нейросети) </a:t>
            </a:r>
          </a:p>
          <a:p>
            <a:pPr>
              <a:lnSpc>
                <a:spcPts val="4445"/>
              </a:lnSpc>
              <a:spcBef>
                <a:spcPct val="0"/>
              </a:spcBef>
            </a:pPr>
            <a:r>
              <a:rPr lang="ru-RU" sz="2000" b="1" dirty="0">
                <a:solidFill>
                  <a:schemeClr val="accent1"/>
                </a:solidFill>
                <a:latin typeface="Repo Bold" panose="020B0604020202020204" charset="0"/>
                <a:ea typeface="Times New Roman" panose="02020603050405020304" pitchFamily="18" charset="0"/>
              </a:rPr>
              <a:t>в процессе формирования функциональной грамотности.</a:t>
            </a:r>
            <a:endParaRPr lang="en-US" sz="3600" dirty="0">
              <a:solidFill>
                <a:srgbClr val="4F81BD">
                  <a:lumMod val="75000"/>
                </a:srgbClr>
              </a:solidFill>
              <a:latin typeface="Repo Bold Bold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10122413" y="5390699"/>
            <a:ext cx="531119" cy="549671"/>
          </a:xfrm>
          <a:custGeom>
            <a:avLst/>
            <a:gdLst/>
            <a:ahLst/>
            <a:cxnLst/>
            <a:rect l="l" t="t" r="r" b="b"/>
            <a:pathLst>
              <a:path w="796679" h="824506">
                <a:moveTo>
                  <a:pt x="0" y="0"/>
                </a:moveTo>
                <a:lnTo>
                  <a:pt x="796679" y="0"/>
                </a:lnTo>
                <a:lnTo>
                  <a:pt x="796679" y="824506"/>
                </a:lnTo>
                <a:lnTo>
                  <a:pt x="0" y="8245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0BDCD6-0ACB-73E1-9601-359C46362226}"/>
              </a:ext>
            </a:extLst>
          </p:cNvPr>
          <p:cNvSpPr txBox="1"/>
          <p:nvPr/>
        </p:nvSpPr>
        <p:spPr>
          <a:xfrm>
            <a:off x="1557731" y="4040504"/>
            <a:ext cx="3155147" cy="1354211"/>
          </a:xfrm>
          <a:prstGeom prst="rect">
            <a:avLst/>
          </a:prstGeom>
          <a:noFill/>
        </p:spPr>
        <p:txBody>
          <a:bodyPr wrap="none" lIns="60954" tIns="30477" rIns="60954" bIns="30477" rtlCol="0">
            <a:spAutoFit/>
          </a:bodyPr>
          <a:lstStyle/>
          <a:p>
            <a:pPr defTabSz="609539" latinLnBrk="0">
              <a:defRPr/>
            </a:pPr>
            <a:r>
              <a:rPr lang="ru-RU" sz="2100" b="1" dirty="0">
                <a:solidFill>
                  <a:schemeClr val="accent1"/>
                </a:solidFill>
                <a:latin typeface="Repo Bold" panose="020B0604020202020204" charset="0"/>
                <a:ea typeface="Times New Roman" panose="02020603050405020304" pitchFamily="18" charset="0"/>
              </a:rPr>
              <a:t>Отобрать и адаптировать </a:t>
            </a:r>
            <a:endParaRPr lang="en-US" sz="2100" b="1" dirty="0">
              <a:solidFill>
                <a:schemeClr val="accent1"/>
              </a:solidFill>
              <a:latin typeface="Repo Bold" panose="020B0604020202020204" charset="0"/>
              <a:ea typeface="Times New Roman" panose="02020603050405020304" pitchFamily="18" charset="0"/>
            </a:endParaRPr>
          </a:p>
          <a:p>
            <a:pPr defTabSz="609539" latinLnBrk="0">
              <a:defRPr/>
            </a:pPr>
            <a:r>
              <a:rPr lang="ru-RU" sz="2100" b="1" dirty="0">
                <a:solidFill>
                  <a:schemeClr val="accent1"/>
                </a:solidFill>
                <a:latin typeface="Repo Bold" panose="020B0604020202020204" charset="0"/>
                <a:ea typeface="Times New Roman" panose="02020603050405020304" pitchFamily="18" charset="0"/>
              </a:rPr>
              <a:t>наиболее эффективные </a:t>
            </a:r>
            <a:endParaRPr lang="en-US" sz="2100" b="1" dirty="0">
              <a:solidFill>
                <a:schemeClr val="accent1"/>
              </a:solidFill>
              <a:latin typeface="Repo Bold" panose="020B0604020202020204" charset="0"/>
              <a:ea typeface="Times New Roman" panose="02020603050405020304" pitchFamily="18" charset="0"/>
            </a:endParaRPr>
          </a:p>
          <a:p>
            <a:pPr defTabSz="609539" latinLnBrk="0">
              <a:defRPr/>
            </a:pPr>
            <a:r>
              <a:rPr lang="ru-RU" sz="2100" b="1" dirty="0">
                <a:solidFill>
                  <a:schemeClr val="accent1"/>
                </a:solidFill>
                <a:latin typeface="Repo Bold" panose="020B0604020202020204" charset="0"/>
                <a:ea typeface="Times New Roman" panose="02020603050405020304" pitchFamily="18" charset="0"/>
              </a:rPr>
              <a:t>технологии и приёмы </a:t>
            </a:r>
            <a:endParaRPr lang="en-US" sz="2100" b="1" dirty="0">
              <a:solidFill>
                <a:schemeClr val="accent1"/>
              </a:solidFill>
              <a:latin typeface="Repo Bold" panose="020B0604020202020204" charset="0"/>
              <a:ea typeface="Times New Roman" panose="02020603050405020304" pitchFamily="18" charset="0"/>
            </a:endParaRPr>
          </a:p>
          <a:p>
            <a:pPr defTabSz="609539" latinLnBrk="0">
              <a:defRPr/>
            </a:pPr>
            <a:r>
              <a:rPr lang="ru-RU" sz="2100" b="1" dirty="0">
                <a:solidFill>
                  <a:schemeClr val="accent1"/>
                </a:solidFill>
                <a:latin typeface="Repo Bold" panose="020B0604020202020204" charset="0"/>
                <a:ea typeface="Times New Roman" panose="02020603050405020304" pitchFamily="18" charset="0"/>
              </a:rPr>
              <a:t>работы с нейросетью.</a:t>
            </a:r>
            <a:endParaRPr lang="ru-RU" sz="3200" b="1" dirty="0">
              <a:solidFill>
                <a:schemeClr val="accent1"/>
              </a:solidFill>
              <a:latin typeface="Repo Bold" panose="020B060402020202020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654DE0-DEB0-7AE1-D96A-421ADBDA519A}"/>
              </a:ext>
            </a:extLst>
          </p:cNvPr>
          <p:cNvSpPr txBox="1"/>
          <p:nvPr/>
        </p:nvSpPr>
        <p:spPr>
          <a:xfrm>
            <a:off x="7028541" y="3853384"/>
            <a:ext cx="2949193" cy="2000542"/>
          </a:xfrm>
          <a:prstGeom prst="rect">
            <a:avLst/>
          </a:prstGeom>
          <a:noFill/>
        </p:spPr>
        <p:txBody>
          <a:bodyPr wrap="none" lIns="60954" tIns="30477" rIns="60954" bIns="30477" rtlCol="0">
            <a:spAutoFit/>
          </a:bodyPr>
          <a:lstStyle/>
          <a:p>
            <a:pPr algn="just" defTabSz="609539" latinLnBrk="0">
              <a:defRPr/>
            </a:pPr>
            <a:r>
              <a:rPr lang="ru-RU" sz="2100" b="1" dirty="0">
                <a:solidFill>
                  <a:srgbClr val="C0504D"/>
                </a:solidFill>
                <a:latin typeface="Repo Bold Bold" panose="020B0604020202020204" charset="0"/>
              </a:rPr>
              <a:t>Провести практические </a:t>
            </a:r>
          </a:p>
          <a:p>
            <a:pPr algn="just" defTabSz="609539" latinLnBrk="0">
              <a:defRPr/>
            </a:pPr>
            <a:r>
              <a:rPr lang="ru-RU" sz="2100" b="1" dirty="0">
                <a:solidFill>
                  <a:srgbClr val="C0504D"/>
                </a:solidFill>
                <a:latin typeface="Repo Bold Bold" panose="020B0604020202020204" charset="0"/>
              </a:rPr>
              <a:t>семинары по работе с </a:t>
            </a:r>
            <a:endParaRPr lang="en-US" sz="2100" b="1" dirty="0">
              <a:solidFill>
                <a:srgbClr val="C0504D"/>
              </a:solidFill>
              <a:latin typeface="Repo Bold Bold" panose="020B0604020202020204" charset="0"/>
            </a:endParaRPr>
          </a:p>
          <a:p>
            <a:pPr algn="just" defTabSz="609539" latinLnBrk="0">
              <a:defRPr/>
            </a:pPr>
            <a:r>
              <a:rPr lang="ru-RU" sz="2100" b="1" dirty="0">
                <a:solidFill>
                  <a:srgbClr val="C0504D"/>
                </a:solidFill>
                <a:latin typeface="Repo Bold Bold" panose="020B0604020202020204" charset="0"/>
              </a:rPr>
              <a:t>нейросетью с целью </a:t>
            </a:r>
            <a:endParaRPr lang="en-US" sz="2100" b="1" dirty="0">
              <a:solidFill>
                <a:srgbClr val="C0504D"/>
              </a:solidFill>
              <a:latin typeface="Repo Bold Bold" panose="020B0604020202020204" charset="0"/>
            </a:endParaRPr>
          </a:p>
          <a:p>
            <a:pPr algn="just" defTabSz="609539" latinLnBrk="0">
              <a:defRPr/>
            </a:pPr>
            <a:r>
              <a:rPr lang="ru-RU" sz="2100" b="1" dirty="0">
                <a:solidFill>
                  <a:srgbClr val="C0504D"/>
                </a:solidFill>
                <a:latin typeface="Repo Bold Bold" panose="020B0604020202020204" charset="0"/>
              </a:rPr>
              <a:t>повышения </a:t>
            </a:r>
          </a:p>
          <a:p>
            <a:pPr algn="just" defTabSz="609539" latinLnBrk="0">
              <a:defRPr/>
            </a:pPr>
            <a:r>
              <a:rPr lang="ru-RU" sz="2100" b="1" dirty="0">
                <a:solidFill>
                  <a:srgbClr val="C0504D"/>
                </a:solidFill>
                <a:latin typeface="Repo Bold Bold" panose="020B0604020202020204" charset="0"/>
              </a:rPr>
              <a:t>компетенций</a:t>
            </a:r>
            <a:r>
              <a:rPr lang="en-US" sz="2100" b="1" dirty="0">
                <a:solidFill>
                  <a:srgbClr val="C0504D"/>
                </a:solidFill>
                <a:latin typeface="Repo Bold Bold" panose="020B0604020202020204" charset="0"/>
              </a:rPr>
              <a:t> </a:t>
            </a:r>
            <a:r>
              <a:rPr lang="ru-RU" sz="2100" b="1" dirty="0">
                <a:solidFill>
                  <a:srgbClr val="C0504D"/>
                </a:solidFill>
                <a:latin typeface="Repo Bold Bold" panose="020B0604020202020204" charset="0"/>
              </a:rPr>
              <a:t>учителей </a:t>
            </a:r>
          </a:p>
          <a:p>
            <a:pPr algn="just" defTabSz="609539" latinLnBrk="0">
              <a:defRPr/>
            </a:pPr>
            <a:r>
              <a:rPr lang="ru-RU" sz="2100" b="1" dirty="0">
                <a:solidFill>
                  <a:srgbClr val="C0504D"/>
                </a:solidFill>
                <a:latin typeface="Repo Bold Bold" panose="020B0604020202020204" charset="0"/>
              </a:rPr>
              <a:t>в данном направлении.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FF1AD2D-2DD1-1766-5A77-B68DB89097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78" y="1401592"/>
            <a:ext cx="2735059" cy="30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5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668980" y="2566991"/>
            <a:ext cx="3373790" cy="3070149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 dirty="0"/>
          </a:p>
        </p:txBody>
      </p:sp>
      <p:sp>
        <p:nvSpPr>
          <p:cNvPr id="4" name="Freeform 4"/>
          <p:cNvSpPr/>
          <p:nvPr/>
        </p:nvSpPr>
        <p:spPr>
          <a:xfrm>
            <a:off x="7056834" y="3358615"/>
            <a:ext cx="5810729" cy="3792821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4324469" y="2698277"/>
            <a:ext cx="3373790" cy="3070149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 dirty="0"/>
          </a:p>
        </p:txBody>
      </p:sp>
      <p:sp>
        <p:nvSpPr>
          <p:cNvPr id="6" name="Freeform 6"/>
          <p:cNvSpPr/>
          <p:nvPr/>
        </p:nvSpPr>
        <p:spPr>
          <a:xfrm>
            <a:off x="7740179" y="2463757"/>
            <a:ext cx="4244146" cy="2764152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4300024" y="440571"/>
            <a:ext cx="3484005" cy="1675507"/>
          </a:xfrm>
          <a:custGeom>
            <a:avLst/>
            <a:gdLst/>
            <a:ahLst/>
            <a:cxnLst/>
            <a:rect l="l" t="t" r="r" b="b"/>
            <a:pathLst>
              <a:path w="5060685" h="1910409">
                <a:moveTo>
                  <a:pt x="0" y="0"/>
                </a:moveTo>
                <a:lnTo>
                  <a:pt x="5060684" y="0"/>
                </a:lnTo>
                <a:lnTo>
                  <a:pt x="5060684" y="1910408"/>
                </a:lnTo>
                <a:lnTo>
                  <a:pt x="0" y="19104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 dirty="0"/>
          </a:p>
        </p:txBody>
      </p:sp>
      <p:sp>
        <p:nvSpPr>
          <p:cNvPr id="8" name="Freeform 8"/>
          <p:cNvSpPr/>
          <p:nvPr/>
        </p:nvSpPr>
        <p:spPr>
          <a:xfrm rot="7499656" flipV="1">
            <a:off x="2748882" y="1551219"/>
            <a:ext cx="1598414" cy="722015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3064634" y="3884483"/>
            <a:ext cx="693861" cy="720616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 rot="19391985">
            <a:off x="6886912" y="2871802"/>
            <a:ext cx="560577" cy="720616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>
          <a:xfrm>
            <a:off x="11033274" y="2843097"/>
            <a:ext cx="584777" cy="752827"/>
          </a:xfrm>
          <a:custGeom>
            <a:avLst/>
            <a:gdLst/>
            <a:ahLst/>
            <a:cxnLst/>
            <a:rect l="l" t="t" r="r" b="b"/>
            <a:pathLst>
              <a:path w="877165" h="1129240">
                <a:moveTo>
                  <a:pt x="0" y="0"/>
                </a:moveTo>
                <a:lnTo>
                  <a:pt x="877165" y="0"/>
                </a:lnTo>
                <a:lnTo>
                  <a:pt x="877165" y="1129240"/>
                </a:lnTo>
                <a:lnTo>
                  <a:pt x="0" y="11292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12" name="Freeform 12"/>
          <p:cNvSpPr/>
          <p:nvPr/>
        </p:nvSpPr>
        <p:spPr>
          <a:xfrm rot="-7473391" flipH="1" flipV="1">
            <a:off x="7843410" y="1552437"/>
            <a:ext cx="1598414" cy="722015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2397620" y="1083021"/>
                </a:moveTo>
                <a:lnTo>
                  <a:pt x="0" y="1083021"/>
                </a:lnTo>
                <a:lnTo>
                  <a:pt x="0" y="0"/>
                </a:lnTo>
                <a:lnTo>
                  <a:pt x="2397620" y="0"/>
                </a:lnTo>
                <a:lnTo>
                  <a:pt x="2397620" y="108302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13" name="Freeform 13"/>
          <p:cNvSpPr/>
          <p:nvPr/>
        </p:nvSpPr>
        <p:spPr>
          <a:xfrm rot="8446158">
            <a:off x="4963821" y="2115559"/>
            <a:ext cx="1379571" cy="785487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18" name="TextBox 18"/>
          <p:cNvSpPr txBox="1"/>
          <p:nvPr/>
        </p:nvSpPr>
        <p:spPr>
          <a:xfrm>
            <a:off x="4324469" y="919343"/>
            <a:ext cx="3289988" cy="493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54"/>
              </a:lnSpc>
              <a:spcBef>
                <a:spcPct val="0"/>
              </a:spcBef>
            </a:pPr>
            <a:r>
              <a:rPr lang="ru-RU" b="1" dirty="0">
                <a:solidFill>
                  <a:srgbClr val="0070C0"/>
                </a:solidFill>
                <a:latin typeface="Repo Bold Bold"/>
              </a:rPr>
              <a:t>Предпроектные исследования </a:t>
            </a:r>
            <a:endParaRPr lang="en-US" b="1" dirty="0">
              <a:solidFill>
                <a:srgbClr val="0070C0"/>
              </a:solidFill>
              <a:latin typeface="Repo Bold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66338" y="3069901"/>
            <a:ext cx="2956965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27"/>
              </a:lnSpc>
              <a:spcBef>
                <a:spcPct val="0"/>
              </a:spcBef>
            </a:pPr>
            <a:r>
              <a:rPr lang="ru-RU" sz="1600" spc="-13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Внедрение данной технологии привело к повышению </a:t>
            </a:r>
          </a:p>
          <a:p>
            <a:pPr>
              <a:lnSpc>
                <a:spcPts val="1927"/>
              </a:lnSpc>
              <a:spcBef>
                <a:spcPct val="0"/>
              </a:spcBef>
            </a:pPr>
            <a:r>
              <a:rPr lang="ru-RU" sz="1600" spc="-13" dirty="0">
                <a:solidFill>
                  <a:srgbClr val="000000"/>
                </a:solidFill>
                <a:latin typeface="+mj-lt"/>
                <a:cs typeface="Calibri Light" panose="020F0302020204030204" pitchFamily="34" charset="0"/>
              </a:rPr>
              <a:t>мотивации учеников к учебе</a:t>
            </a:r>
            <a:endParaRPr lang="en-US" sz="1600" spc="-13" dirty="0">
              <a:solidFill>
                <a:srgbClr val="000000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 rot="7282648">
            <a:off x="-640858" y="167204"/>
            <a:ext cx="3410433" cy="1878838"/>
          </a:xfrm>
          <a:custGeom>
            <a:avLst/>
            <a:gdLst/>
            <a:ahLst/>
            <a:cxnLst/>
            <a:rect l="l" t="t" r="r" b="b"/>
            <a:pathLst>
              <a:path w="5115649" h="2818257">
                <a:moveTo>
                  <a:pt x="0" y="0"/>
                </a:moveTo>
                <a:lnTo>
                  <a:pt x="5115649" y="0"/>
                </a:lnTo>
                <a:lnTo>
                  <a:pt x="5115649" y="2818257"/>
                </a:lnTo>
                <a:lnTo>
                  <a:pt x="0" y="281825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sp>
        <p:nvSpPr>
          <p:cNvPr id="22" name="Freeform 22"/>
          <p:cNvSpPr/>
          <p:nvPr/>
        </p:nvSpPr>
        <p:spPr>
          <a:xfrm>
            <a:off x="10597078" y="5963408"/>
            <a:ext cx="1977457" cy="1923527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50F161-FE78-95B4-DA2F-B7CD34309C5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167" y="4060608"/>
            <a:ext cx="4183975" cy="27882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9B0B3A-5962-F327-FAD7-506BE87990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67" y="4068138"/>
            <a:ext cx="4183975" cy="27898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B568B3-8479-21AB-6962-BCA40B7B876A}"/>
              </a:ext>
            </a:extLst>
          </p:cNvPr>
          <p:cNvSpPr txBox="1"/>
          <p:nvPr/>
        </p:nvSpPr>
        <p:spPr>
          <a:xfrm>
            <a:off x="4410431" y="3463869"/>
            <a:ext cx="3231799" cy="1538877"/>
          </a:xfrm>
          <a:prstGeom prst="rect">
            <a:avLst/>
          </a:prstGeom>
          <a:noFill/>
        </p:spPr>
        <p:txBody>
          <a:bodyPr wrap="square" lIns="60954" tIns="30477" rIns="60954" bIns="30477" rtlCol="0">
            <a:spAutoFit/>
          </a:bodyPr>
          <a:lstStyle/>
          <a:p>
            <a:r>
              <a:rPr lang="ru-RU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Сравнительный анализ стартовых диагностических работ по чтению в 9 классах (базовый уровень) показал, что качество </a:t>
            </a:r>
          </a:p>
          <a:p>
            <a:r>
              <a:rPr lang="ru-RU" sz="16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выполнения заданий созданных нейросетью выше.</a:t>
            </a:r>
            <a:endParaRPr lang="ru-RU" sz="1600" dirty="0"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BF418F07-AB73-66A2-317E-72A3D77FF3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3447718"/>
              </p:ext>
            </p:extLst>
          </p:nvPr>
        </p:nvGraphicFramePr>
        <p:xfrm>
          <a:off x="8223693" y="3080405"/>
          <a:ext cx="3760632" cy="202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</p:spTree>
    <p:extLst>
      <p:ext uri="{BB962C8B-B14F-4D97-AF65-F5344CB8AC3E}">
        <p14:creationId xmlns:p14="http://schemas.microsoft.com/office/powerpoint/2010/main" val="3656753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11F91-F06F-5804-C041-25EEC10FD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44F8FF-46CD-A528-9FB1-397004F8CD96}"/>
              </a:ext>
            </a:extLst>
          </p:cNvPr>
          <p:cNvSpPr/>
          <p:nvPr/>
        </p:nvSpPr>
        <p:spPr>
          <a:xfrm>
            <a:off x="13891" y="-10582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13CC282-BCED-CD35-2032-A626FFD7258D}"/>
              </a:ext>
            </a:extLst>
          </p:cNvPr>
          <p:cNvSpPr/>
          <p:nvPr/>
        </p:nvSpPr>
        <p:spPr>
          <a:xfrm rot="935593">
            <a:off x="6877365" y="-1003031"/>
            <a:ext cx="6739015" cy="3712585"/>
          </a:xfrm>
          <a:custGeom>
            <a:avLst/>
            <a:gdLst/>
            <a:ahLst/>
            <a:cxnLst/>
            <a:rect l="l" t="t" r="r" b="b"/>
            <a:pathLst>
              <a:path w="10108522" h="5568877">
                <a:moveTo>
                  <a:pt x="0" y="0"/>
                </a:moveTo>
                <a:lnTo>
                  <a:pt x="10108523" y="0"/>
                </a:lnTo>
                <a:lnTo>
                  <a:pt x="10108523" y="5568877"/>
                </a:lnTo>
                <a:lnTo>
                  <a:pt x="0" y="5568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BC18620-B7C3-5648-3F7A-044D0BB7F73A}"/>
              </a:ext>
            </a:extLst>
          </p:cNvPr>
          <p:cNvGrpSpPr/>
          <p:nvPr/>
        </p:nvGrpSpPr>
        <p:grpSpPr>
          <a:xfrm>
            <a:off x="379075" y="2236592"/>
            <a:ext cx="2385744" cy="3507666"/>
            <a:chOff x="0" y="-27892"/>
            <a:chExt cx="4771486" cy="7015332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A6560C92-E487-7CAA-927E-E135BC9BC8D3}"/>
                </a:ext>
              </a:extLst>
            </p:cNvPr>
            <p:cNvGrpSpPr/>
            <p:nvPr/>
          </p:nvGrpSpPr>
          <p:grpSpPr>
            <a:xfrm>
              <a:off x="0" y="-27892"/>
              <a:ext cx="4771485" cy="7015332"/>
              <a:chOff x="0" y="-9525"/>
              <a:chExt cx="1629461" cy="2395733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00768516-BB81-45CF-B3DD-D30D0D01419E}"/>
                  </a:ext>
                </a:extLst>
              </p:cNvPr>
              <p:cNvSpPr/>
              <p:nvPr/>
            </p:nvSpPr>
            <p:spPr>
              <a:xfrm>
                <a:off x="0" y="0"/>
                <a:ext cx="1629461" cy="2386208"/>
              </a:xfrm>
              <a:custGeom>
                <a:avLst/>
                <a:gdLst/>
                <a:ahLst/>
                <a:cxnLst/>
                <a:rect l="l" t="t" r="r" b="b"/>
                <a:pathLst>
                  <a:path w="1629461" h="2386208">
                    <a:moveTo>
                      <a:pt x="73555" y="0"/>
                    </a:moveTo>
                    <a:lnTo>
                      <a:pt x="1555906" y="0"/>
                    </a:lnTo>
                    <a:cubicBezTo>
                      <a:pt x="1575414" y="0"/>
                      <a:pt x="1594123" y="7750"/>
                      <a:pt x="1607917" y="21544"/>
                    </a:cubicBezTo>
                    <a:cubicBezTo>
                      <a:pt x="1621711" y="35338"/>
                      <a:pt x="1629461" y="54047"/>
                      <a:pt x="1629461" y="73555"/>
                    </a:cubicBezTo>
                    <a:lnTo>
                      <a:pt x="1629461" y="2312653"/>
                    </a:lnTo>
                    <a:cubicBezTo>
                      <a:pt x="1629461" y="2332161"/>
                      <a:pt x="1621711" y="2350870"/>
                      <a:pt x="1607917" y="2364664"/>
                    </a:cubicBezTo>
                    <a:cubicBezTo>
                      <a:pt x="1594123" y="2378459"/>
                      <a:pt x="1575414" y="2386208"/>
                      <a:pt x="1555906" y="2386208"/>
                    </a:cubicBezTo>
                    <a:lnTo>
                      <a:pt x="73555" y="2386208"/>
                    </a:lnTo>
                    <a:cubicBezTo>
                      <a:pt x="32932" y="2386208"/>
                      <a:pt x="0" y="2353277"/>
                      <a:pt x="0" y="2312653"/>
                    </a:cubicBezTo>
                    <a:lnTo>
                      <a:pt x="0" y="73555"/>
                    </a:lnTo>
                    <a:cubicBezTo>
                      <a:pt x="0" y="54047"/>
                      <a:pt x="7750" y="35338"/>
                      <a:pt x="21544" y="21544"/>
                    </a:cubicBezTo>
                    <a:cubicBezTo>
                      <a:pt x="35338" y="7750"/>
                      <a:pt x="54047" y="0"/>
                      <a:pt x="7355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539" latinLnBrk="0">
                  <a:defRPr/>
                </a:pPr>
                <a:endParaRPr lang="ru-RU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609539" latinLnBrk="0">
                  <a:defRPr/>
                </a:pPr>
                <a:endParaRPr lang="ru-RU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609539" latinLnBrk="0">
                  <a:defRPr/>
                </a:pPr>
                <a:endParaRPr lang="ru-RU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609539" latinLnBrk="0">
                  <a:defRPr/>
                </a:pPr>
                <a:r>
                  <a:rPr lang="ru-RU" sz="1600" dirty="0">
                    <a:solidFill>
                      <a:prstClr val="black"/>
                    </a:solidFill>
                    <a:latin typeface="Calibri"/>
                  </a:rPr>
                  <a:t>1</a:t>
                </a: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.</a:t>
                </a:r>
                <a:r>
                  <a:rPr lang="ru-RU" sz="16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ru-RU" sz="1600" dirty="0">
                    <a:solidFill>
                      <a:prstClr val="black"/>
                    </a:solidFill>
                    <a:latin typeface="Repo Bold"/>
                  </a:rPr>
                  <a:t>Изучение нормативно-правовой документации в направлении проекта.</a:t>
                </a:r>
              </a:p>
              <a:p>
                <a:pPr defTabSz="609539" latinLnBrk="0">
                  <a:defRPr/>
                </a:pPr>
                <a:r>
                  <a:rPr lang="ru-RU" sz="1600" dirty="0">
                    <a:effectLst/>
                    <a:latin typeface="Repo Bold"/>
                    <a:ea typeface="Times New Roman" panose="02020603050405020304" pitchFamily="18" charset="0"/>
                  </a:rPr>
                  <a:t>Разработка плана мероприятий по реализации проекта</a:t>
                </a:r>
                <a:endParaRPr lang="en-US" sz="1600" dirty="0">
                  <a:effectLst/>
                  <a:latin typeface="Repo Bold"/>
                  <a:ea typeface="Times New Roman" panose="02020603050405020304" pitchFamily="18" charset="0"/>
                </a:endParaRPr>
              </a:p>
              <a:p>
                <a:pPr defTabSz="609539" latinLnBrk="0">
                  <a:defRPr/>
                </a:pPr>
                <a:r>
                  <a:rPr lang="en-US" b="1" dirty="0">
                    <a:solidFill>
                      <a:schemeClr val="accent6"/>
                    </a:solidFill>
                    <a:latin typeface="Repo Bold"/>
                  </a:rPr>
                  <a:t>(</a:t>
                </a:r>
                <a:r>
                  <a:rPr lang="ru-RU" b="1" dirty="0">
                    <a:solidFill>
                      <a:schemeClr val="accent6"/>
                    </a:solidFill>
                    <a:latin typeface="Repo Bold"/>
                  </a:rPr>
                  <a:t>сентябрь 2024)</a:t>
                </a:r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3D5A819E-5C6B-994B-BEEB-D119AFD3B72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629461" cy="23957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609539" latinLnBrk="0">
                  <a:lnSpc>
                    <a:spcPts val="467"/>
                  </a:lnSpc>
                  <a:spcBef>
                    <a:spcPct val="0"/>
                  </a:spcBef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BEBF89CF-0D17-2C4D-F0E0-48A797291C14}"/>
                </a:ext>
              </a:extLst>
            </p:cNvPr>
            <p:cNvSpPr/>
            <p:nvPr/>
          </p:nvSpPr>
          <p:spPr>
            <a:xfrm flipV="1">
              <a:off x="12907" y="983659"/>
              <a:ext cx="4758579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5D3B8F7-56ED-911D-1624-64DF5BD020A2}"/>
              </a:ext>
            </a:extLst>
          </p:cNvPr>
          <p:cNvGrpSpPr/>
          <p:nvPr/>
        </p:nvGrpSpPr>
        <p:grpSpPr>
          <a:xfrm>
            <a:off x="1503510" y="338935"/>
            <a:ext cx="7162800" cy="1692753"/>
            <a:chOff x="0" y="0"/>
            <a:chExt cx="1962273" cy="611733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B48C41D-D88D-8D2A-3A5E-9B16E22D0C29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B937C44-B24E-EA1A-CF43-29BF205E5215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539" latinLnBrk="0">
                <a:lnSpc>
                  <a:spcPts val="467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46CF070A-1FBA-8632-E75E-1EB7C783A93F}"/>
              </a:ext>
            </a:extLst>
          </p:cNvPr>
          <p:cNvSpPr txBox="1"/>
          <p:nvPr/>
        </p:nvSpPr>
        <p:spPr>
          <a:xfrm>
            <a:off x="1725514" y="545085"/>
            <a:ext cx="6718791" cy="796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 latinLnBrk="0">
              <a:lnSpc>
                <a:spcPts val="7338"/>
              </a:lnSpc>
              <a:spcBef>
                <a:spcPct val="0"/>
              </a:spcBef>
              <a:defRPr/>
            </a:pPr>
            <a:r>
              <a:rPr lang="ru-RU" sz="2800" b="1" dirty="0">
                <a:solidFill>
                  <a:schemeClr val="accent1"/>
                </a:solidFill>
                <a:latin typeface="Repo Bold Bold"/>
              </a:rPr>
              <a:t>Управленческие решения</a:t>
            </a:r>
            <a:endParaRPr lang="en-US" sz="2800" b="1" dirty="0">
              <a:solidFill>
                <a:schemeClr val="accent1"/>
              </a:solidFill>
              <a:latin typeface="Repo Bold Bold"/>
            </a:endParaRPr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5EAFDE98-0703-0802-AC2B-71E9FF96DA29}"/>
              </a:ext>
            </a:extLst>
          </p:cNvPr>
          <p:cNvGrpSpPr/>
          <p:nvPr/>
        </p:nvGrpSpPr>
        <p:grpSpPr>
          <a:xfrm>
            <a:off x="3384180" y="2199410"/>
            <a:ext cx="2423766" cy="3861338"/>
            <a:chOff x="-76044" y="-735234"/>
            <a:chExt cx="4847529" cy="7722674"/>
          </a:xfrm>
        </p:grpSpPr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ADA51D19-9307-07A0-48E0-34BF773F8724}"/>
                </a:ext>
              </a:extLst>
            </p:cNvPr>
            <p:cNvGrpSpPr/>
            <p:nvPr/>
          </p:nvGrpSpPr>
          <p:grpSpPr>
            <a:xfrm>
              <a:off x="-76044" y="-735234"/>
              <a:ext cx="4847529" cy="7722674"/>
              <a:chOff x="-25969" y="-251082"/>
              <a:chExt cx="1655430" cy="263729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B4FAC8E-AAEA-8AC8-4CBC-1626344F55CB}"/>
                  </a:ext>
                </a:extLst>
              </p:cNvPr>
              <p:cNvSpPr/>
              <p:nvPr/>
            </p:nvSpPr>
            <p:spPr>
              <a:xfrm>
                <a:off x="-25969" y="-251082"/>
                <a:ext cx="1629461" cy="2386208"/>
              </a:xfrm>
              <a:custGeom>
                <a:avLst/>
                <a:gdLst/>
                <a:ahLst/>
                <a:cxnLst/>
                <a:rect l="l" t="t" r="r" b="b"/>
                <a:pathLst>
                  <a:path w="1629461" h="2386208">
                    <a:moveTo>
                      <a:pt x="73555" y="0"/>
                    </a:moveTo>
                    <a:lnTo>
                      <a:pt x="1555906" y="0"/>
                    </a:lnTo>
                    <a:cubicBezTo>
                      <a:pt x="1575414" y="0"/>
                      <a:pt x="1594123" y="7750"/>
                      <a:pt x="1607917" y="21544"/>
                    </a:cubicBezTo>
                    <a:cubicBezTo>
                      <a:pt x="1621711" y="35338"/>
                      <a:pt x="1629461" y="54047"/>
                      <a:pt x="1629461" y="73555"/>
                    </a:cubicBezTo>
                    <a:lnTo>
                      <a:pt x="1629461" y="2312653"/>
                    </a:lnTo>
                    <a:cubicBezTo>
                      <a:pt x="1629461" y="2332161"/>
                      <a:pt x="1621711" y="2350870"/>
                      <a:pt x="1607917" y="2364664"/>
                    </a:cubicBezTo>
                    <a:cubicBezTo>
                      <a:pt x="1594123" y="2378459"/>
                      <a:pt x="1575414" y="2386208"/>
                      <a:pt x="1555906" y="2386208"/>
                    </a:cubicBezTo>
                    <a:lnTo>
                      <a:pt x="73555" y="2386208"/>
                    </a:lnTo>
                    <a:cubicBezTo>
                      <a:pt x="32932" y="2386208"/>
                      <a:pt x="0" y="2353277"/>
                      <a:pt x="0" y="2312653"/>
                    </a:cubicBezTo>
                    <a:lnTo>
                      <a:pt x="0" y="73555"/>
                    </a:lnTo>
                    <a:cubicBezTo>
                      <a:pt x="0" y="54047"/>
                      <a:pt x="7750" y="35338"/>
                      <a:pt x="21544" y="21544"/>
                    </a:cubicBezTo>
                    <a:cubicBezTo>
                      <a:pt x="35338" y="7750"/>
                      <a:pt x="54047" y="0"/>
                      <a:pt x="7355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539" latinLnBrk="0">
                  <a:defRPr/>
                </a:pPr>
                <a:endParaRPr lang="ru-RU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609539" latinLnBrk="0">
                  <a:defRPr/>
                </a:pPr>
                <a:endParaRPr lang="ru-RU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609539" latinLnBrk="0">
                  <a:defRPr/>
                </a:pPr>
                <a:endParaRPr lang="ru-RU" sz="1200" dirty="0">
                  <a:solidFill>
                    <a:prstClr val="black"/>
                  </a:solidFill>
                  <a:latin typeface="Calibri"/>
                </a:endParaRPr>
              </a:p>
              <a:p>
                <a:pPr algn="just" defTabSz="609539" latinLnBrk="0">
                  <a:defRPr/>
                </a:pPr>
                <a:r>
                  <a:rPr lang="ru-RU" sz="1600" dirty="0">
                    <a:solidFill>
                      <a:prstClr val="black"/>
                    </a:solidFill>
                    <a:latin typeface="Calibri"/>
                  </a:rPr>
                  <a:t>2.Проведение анкетирования среди учителей гимназии</a:t>
                </a:r>
              </a:p>
              <a:p>
                <a:pPr algn="just" defTabSz="609539" latinLnBrk="0">
                  <a:defRPr/>
                </a:pPr>
                <a:r>
                  <a:rPr lang="ru-RU" sz="1600" dirty="0">
                    <a:solidFill>
                      <a:prstClr val="black"/>
                    </a:solidFill>
                    <a:latin typeface="Calibri"/>
                  </a:rPr>
                  <a:t>(выявление профессиональных дефицитов).</a:t>
                </a:r>
              </a:p>
              <a:p>
                <a:pPr algn="just" defTabSz="609539" latinLnBrk="0">
                  <a:defRPr/>
                </a:pPr>
                <a:r>
                  <a:rPr lang="ru-RU" sz="1600" dirty="0">
                    <a:solidFill>
                      <a:prstClr val="black"/>
                    </a:solidFill>
                    <a:latin typeface="Calibri"/>
                  </a:rPr>
                  <a:t>Проведение классных часов по теме проекта.</a:t>
                </a:r>
              </a:p>
              <a:p>
                <a:pPr algn="just" defTabSz="609539" latinLnBrk="0">
                  <a:defRPr/>
                </a:pPr>
                <a:r>
                  <a:rPr lang="en-US" sz="1600" b="1" dirty="0">
                    <a:solidFill>
                      <a:schemeClr val="accent6"/>
                    </a:solidFill>
                    <a:latin typeface="Repo Bold"/>
                  </a:rPr>
                  <a:t>(</a:t>
                </a:r>
                <a:r>
                  <a:rPr lang="ru-RU" sz="1600" b="1" dirty="0">
                    <a:solidFill>
                      <a:schemeClr val="accent6"/>
                    </a:solidFill>
                    <a:latin typeface="Repo Bold"/>
                  </a:rPr>
                  <a:t>октябрь-ноябрь 2024)</a:t>
                </a:r>
              </a:p>
              <a:p>
                <a:pPr algn="just" defTabSz="609539" latinLnBrk="0">
                  <a:defRPr/>
                </a:pPr>
                <a:endParaRPr lang="ru-RU" sz="1600" dirty="0">
                  <a:solidFill>
                    <a:prstClr val="black"/>
                  </a:solidFill>
                  <a:latin typeface="Calibri"/>
                </a:endParaRPr>
              </a:p>
              <a:p>
                <a:pPr algn="just" defTabSz="609539" latinLnBrk="0">
                  <a:defRPr/>
                </a:pPr>
                <a:endParaRPr lang="ru-RU" sz="16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1EE093AC-66D4-238B-109A-5BEFFD728540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629461" cy="23957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609539" latinLnBrk="0">
                  <a:lnSpc>
                    <a:spcPts val="467"/>
                  </a:lnSpc>
                  <a:spcBef>
                    <a:spcPct val="0"/>
                  </a:spcBef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B91604FD-67EA-8635-E377-785EA01CA177}"/>
                </a:ext>
              </a:extLst>
            </p:cNvPr>
            <p:cNvSpPr/>
            <p:nvPr/>
          </p:nvSpPr>
          <p:spPr>
            <a:xfrm flipV="1">
              <a:off x="12906" y="420462"/>
              <a:ext cx="4758578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C6183B4-24C6-1F4A-FEBF-AA5CEC1D64EA}"/>
              </a:ext>
            </a:extLst>
          </p:cNvPr>
          <p:cNvGrpSpPr/>
          <p:nvPr/>
        </p:nvGrpSpPr>
        <p:grpSpPr>
          <a:xfrm>
            <a:off x="6251745" y="2237839"/>
            <a:ext cx="2385743" cy="3493720"/>
            <a:chOff x="10157453" y="3047368"/>
            <a:chExt cx="3578614" cy="5240580"/>
          </a:xfrm>
        </p:grpSpPr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DC772361-5E0A-F7FF-12B3-AE02881680BB}"/>
                </a:ext>
              </a:extLst>
            </p:cNvPr>
            <p:cNvGrpSpPr/>
            <p:nvPr/>
          </p:nvGrpSpPr>
          <p:grpSpPr>
            <a:xfrm>
              <a:off x="10157453" y="3047368"/>
              <a:ext cx="3578614" cy="5240580"/>
              <a:chOff x="0" y="0"/>
              <a:chExt cx="1629461" cy="2386208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56DCC06C-5249-E400-1DDE-349EE8CB36E7}"/>
                  </a:ext>
                </a:extLst>
              </p:cNvPr>
              <p:cNvSpPr/>
              <p:nvPr/>
            </p:nvSpPr>
            <p:spPr>
              <a:xfrm>
                <a:off x="0" y="0"/>
                <a:ext cx="1629461" cy="2386208"/>
              </a:xfrm>
              <a:custGeom>
                <a:avLst/>
                <a:gdLst/>
                <a:ahLst/>
                <a:cxnLst/>
                <a:rect l="l" t="t" r="r" b="b"/>
                <a:pathLst>
                  <a:path w="1629461" h="2386208">
                    <a:moveTo>
                      <a:pt x="73555" y="0"/>
                    </a:moveTo>
                    <a:lnTo>
                      <a:pt x="1555906" y="0"/>
                    </a:lnTo>
                    <a:cubicBezTo>
                      <a:pt x="1575414" y="0"/>
                      <a:pt x="1594123" y="7750"/>
                      <a:pt x="1607917" y="21544"/>
                    </a:cubicBezTo>
                    <a:cubicBezTo>
                      <a:pt x="1621711" y="35338"/>
                      <a:pt x="1629461" y="54047"/>
                      <a:pt x="1629461" y="73555"/>
                    </a:cubicBezTo>
                    <a:lnTo>
                      <a:pt x="1629461" y="2312653"/>
                    </a:lnTo>
                    <a:cubicBezTo>
                      <a:pt x="1629461" y="2332161"/>
                      <a:pt x="1621711" y="2350870"/>
                      <a:pt x="1607917" y="2364664"/>
                    </a:cubicBezTo>
                    <a:cubicBezTo>
                      <a:pt x="1594123" y="2378459"/>
                      <a:pt x="1575414" y="2386208"/>
                      <a:pt x="1555906" y="2386208"/>
                    </a:cubicBezTo>
                    <a:lnTo>
                      <a:pt x="73555" y="2386208"/>
                    </a:lnTo>
                    <a:cubicBezTo>
                      <a:pt x="32932" y="2386208"/>
                      <a:pt x="0" y="2353277"/>
                      <a:pt x="0" y="2312653"/>
                    </a:cubicBezTo>
                    <a:lnTo>
                      <a:pt x="0" y="73555"/>
                    </a:lnTo>
                    <a:cubicBezTo>
                      <a:pt x="0" y="54047"/>
                      <a:pt x="7750" y="35338"/>
                      <a:pt x="21544" y="21544"/>
                    </a:cubicBezTo>
                    <a:cubicBezTo>
                      <a:pt x="35338" y="7750"/>
                      <a:pt x="54047" y="0"/>
                      <a:pt x="7355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539" latinLnBrk="0">
                  <a:defRPr/>
                </a:pPr>
                <a:r>
                  <a:rPr lang="ru-RU" sz="2000" dirty="0">
                    <a:solidFill>
                      <a:prstClr val="black"/>
                    </a:solidFill>
                    <a:latin typeface="Calibri"/>
                  </a:rPr>
                  <a:t>     </a:t>
                </a:r>
              </a:p>
              <a:p>
                <a:pPr defTabSz="609539" latinLnBrk="0">
                  <a:defRPr/>
                </a:pPr>
                <a:endParaRPr lang="ru-RU" sz="2000" dirty="0">
                  <a:solidFill>
                    <a:prstClr val="black"/>
                  </a:solidFill>
                  <a:latin typeface="Calibri"/>
                </a:endParaRPr>
              </a:p>
              <a:p>
                <a:pPr defTabSz="609539" latinLnBrk="0">
                  <a:defRPr/>
                </a:pPr>
                <a:r>
                  <a:rPr lang="ru-RU" sz="2000" dirty="0">
                    <a:solidFill>
                      <a:prstClr val="black"/>
                    </a:solidFill>
                    <a:latin typeface="Calibri"/>
                  </a:rPr>
                  <a:t> </a:t>
                </a:r>
                <a:r>
                  <a:rPr lang="ru-RU" sz="1600" dirty="0">
                    <a:solidFill>
                      <a:prstClr val="black"/>
                    </a:solidFill>
                    <a:latin typeface="Calibri"/>
                  </a:rPr>
                  <a:t>3. Проведение педагогического совета по теме проекта</a:t>
                </a:r>
              </a:p>
              <a:p>
                <a:pPr defTabSz="609539" latinLnBrk="0">
                  <a:defRPr/>
                </a:pPr>
                <a:r>
                  <a:rPr lang="ru-RU" sz="1600" dirty="0">
                    <a:solidFill>
                      <a:prstClr val="black"/>
                    </a:solidFill>
                    <a:latin typeface="Calibri"/>
                  </a:rPr>
                  <a:t>(набор команды единомышленников).</a:t>
                </a:r>
              </a:p>
              <a:p>
                <a:pPr defTabSz="609539" latinLnBrk="0">
                  <a:defRPr/>
                </a:pPr>
                <a:r>
                  <a:rPr lang="ru-RU" sz="1600" dirty="0">
                    <a:solidFill>
                      <a:prstClr val="black"/>
                    </a:solidFill>
                    <a:latin typeface="Calibri"/>
                  </a:rPr>
                  <a:t>Проведение обучающих мастер-классов.</a:t>
                </a:r>
                <a:endParaRPr lang="ru-RU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36">
                <a:extLst>
                  <a:ext uri="{FF2B5EF4-FFF2-40B4-BE49-F238E27FC236}">
                    <a16:creationId xmlns:a16="http://schemas.microsoft.com/office/drawing/2014/main" id="{91382FD5-B913-377D-4F2B-97EA46880E7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629461" cy="23957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609539" latinLnBrk="0">
                  <a:lnSpc>
                    <a:spcPts val="467"/>
                  </a:lnSpc>
                  <a:spcBef>
                    <a:spcPct val="0"/>
                  </a:spcBef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AutoShape 37">
              <a:extLst>
                <a:ext uri="{FF2B5EF4-FFF2-40B4-BE49-F238E27FC236}">
                  <a16:creationId xmlns:a16="http://schemas.microsoft.com/office/drawing/2014/main" id="{22F2E498-73BF-324A-72F2-DC2518E14D7A}"/>
                </a:ext>
              </a:extLst>
            </p:cNvPr>
            <p:cNvSpPr/>
            <p:nvPr/>
          </p:nvSpPr>
          <p:spPr>
            <a:xfrm flipV="1">
              <a:off x="10167132" y="3877072"/>
              <a:ext cx="3568935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4878F16-215A-E669-DBBA-CD1101966814}"/>
              </a:ext>
            </a:extLst>
          </p:cNvPr>
          <p:cNvGrpSpPr/>
          <p:nvPr/>
        </p:nvGrpSpPr>
        <p:grpSpPr>
          <a:xfrm>
            <a:off x="9197702" y="2283952"/>
            <a:ext cx="2417226" cy="3830746"/>
            <a:chOff x="14286494" y="2583463"/>
            <a:chExt cx="3625839" cy="5746118"/>
          </a:xfrm>
        </p:grpSpPr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D244040C-1257-3B06-16A9-52704CFB479B}"/>
                </a:ext>
              </a:extLst>
            </p:cNvPr>
            <p:cNvGrpSpPr/>
            <p:nvPr/>
          </p:nvGrpSpPr>
          <p:grpSpPr>
            <a:xfrm>
              <a:off x="14286494" y="2583463"/>
              <a:ext cx="3620506" cy="5746118"/>
              <a:chOff x="-19075" y="-230188"/>
              <a:chExt cx="1648536" cy="2616396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B833E621-57D8-6EAD-39C8-3A1CA6B4E031}"/>
                  </a:ext>
                </a:extLst>
              </p:cNvPr>
              <p:cNvSpPr/>
              <p:nvPr/>
            </p:nvSpPr>
            <p:spPr>
              <a:xfrm>
                <a:off x="-19075" y="-230188"/>
                <a:ext cx="1629461" cy="2386208"/>
              </a:xfrm>
              <a:custGeom>
                <a:avLst/>
                <a:gdLst/>
                <a:ahLst/>
                <a:cxnLst/>
                <a:rect l="l" t="t" r="r" b="b"/>
                <a:pathLst>
                  <a:path w="1629461" h="2386208">
                    <a:moveTo>
                      <a:pt x="73555" y="0"/>
                    </a:moveTo>
                    <a:lnTo>
                      <a:pt x="1555906" y="0"/>
                    </a:lnTo>
                    <a:cubicBezTo>
                      <a:pt x="1575414" y="0"/>
                      <a:pt x="1594123" y="7750"/>
                      <a:pt x="1607917" y="21544"/>
                    </a:cubicBezTo>
                    <a:cubicBezTo>
                      <a:pt x="1621711" y="35338"/>
                      <a:pt x="1629461" y="54047"/>
                      <a:pt x="1629461" y="73555"/>
                    </a:cubicBezTo>
                    <a:lnTo>
                      <a:pt x="1629461" y="2312653"/>
                    </a:lnTo>
                    <a:cubicBezTo>
                      <a:pt x="1629461" y="2332161"/>
                      <a:pt x="1621711" y="2350870"/>
                      <a:pt x="1607917" y="2364664"/>
                    </a:cubicBezTo>
                    <a:cubicBezTo>
                      <a:pt x="1594123" y="2378459"/>
                      <a:pt x="1575414" y="2386208"/>
                      <a:pt x="1555906" y="2386208"/>
                    </a:cubicBezTo>
                    <a:lnTo>
                      <a:pt x="73555" y="2386208"/>
                    </a:lnTo>
                    <a:cubicBezTo>
                      <a:pt x="32932" y="2386208"/>
                      <a:pt x="0" y="2353277"/>
                      <a:pt x="0" y="2312653"/>
                    </a:cubicBezTo>
                    <a:lnTo>
                      <a:pt x="0" y="73555"/>
                    </a:lnTo>
                    <a:cubicBezTo>
                      <a:pt x="0" y="54047"/>
                      <a:pt x="7750" y="35338"/>
                      <a:pt x="21544" y="21544"/>
                    </a:cubicBezTo>
                    <a:cubicBezTo>
                      <a:pt x="35338" y="7750"/>
                      <a:pt x="54047" y="0"/>
                      <a:pt x="7355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539" latinLnBrk="0">
                  <a:defRPr/>
                </a:pPr>
                <a:endParaRPr lang="ru-RU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609539" latinLnBrk="0">
                  <a:defRPr/>
                </a:pPr>
                <a:endParaRPr lang="ru-RU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609539" latinLnBrk="0">
                  <a:defRPr/>
                </a:pPr>
                <a:endParaRPr lang="ru-RU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609539" latinLnBrk="0">
                  <a:defRPr/>
                </a:pPr>
                <a:r>
                  <a:rPr lang="ru-RU" sz="1600" dirty="0">
                    <a:solidFill>
                      <a:prstClr val="black"/>
                    </a:solidFill>
                    <a:latin typeface="Calibri"/>
                  </a:rPr>
                  <a:t>4. Обучение на курсах повышения квалификации по теме проекта.</a:t>
                </a:r>
              </a:p>
              <a:p>
                <a:pPr defTabSz="609539" latinLnBrk="0">
                  <a:defRPr/>
                </a:pPr>
                <a:r>
                  <a:rPr lang="ru-RU" sz="1600" dirty="0">
                    <a:solidFill>
                      <a:prstClr val="black"/>
                    </a:solidFill>
                    <a:latin typeface="Calibri"/>
                  </a:rPr>
                  <a:t>Транслирование опыта работы.</a:t>
                </a:r>
              </a:p>
              <a:p>
                <a:pPr defTabSz="609539" latinLnBrk="0">
                  <a:defRPr/>
                </a:pPr>
                <a:r>
                  <a:rPr lang="ru-RU" sz="1600" dirty="0">
                    <a:solidFill>
                      <a:prstClr val="black"/>
                    </a:solidFill>
                    <a:latin typeface="Calibri"/>
                  </a:rPr>
                  <a:t> </a:t>
                </a:r>
              </a:p>
              <a:p>
                <a:pPr defTabSz="609539" latinLnBrk="0">
                  <a:defRPr/>
                </a:pPr>
                <a:endParaRPr lang="ru-RU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609539" latinLnBrk="0">
                  <a:defRPr/>
                </a:pPr>
                <a:endParaRPr lang="ru-RU" sz="1200" dirty="0">
                  <a:solidFill>
                    <a:prstClr val="black"/>
                  </a:solidFill>
                  <a:latin typeface="Calibri"/>
                </a:endParaRPr>
              </a:p>
              <a:p>
                <a:pPr defTabSz="609539" latinLnBrk="0">
                  <a:defRPr/>
                </a:pPr>
                <a:endParaRPr lang="ru-RU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71B0480E-C50D-EAB2-7C55-A0A76F66D546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629461" cy="23957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609539" latinLnBrk="0">
                  <a:lnSpc>
                    <a:spcPts val="467"/>
                  </a:lnSpc>
                  <a:spcBef>
                    <a:spcPct val="0"/>
                  </a:spcBef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9" name="AutoShape 49">
              <a:extLst>
                <a:ext uri="{FF2B5EF4-FFF2-40B4-BE49-F238E27FC236}">
                  <a16:creationId xmlns:a16="http://schemas.microsoft.com/office/drawing/2014/main" id="{544DEF72-EC38-5271-787C-60E5EE634FD4}"/>
                </a:ext>
              </a:extLst>
            </p:cNvPr>
            <p:cNvSpPr/>
            <p:nvPr/>
          </p:nvSpPr>
          <p:spPr>
            <a:xfrm flipV="1">
              <a:off x="14343398" y="3419710"/>
              <a:ext cx="3568935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5" name="Freeform 10"/>
          <p:cNvSpPr/>
          <p:nvPr/>
        </p:nvSpPr>
        <p:spPr>
          <a:xfrm>
            <a:off x="4253722" y="2260786"/>
            <a:ext cx="584618" cy="507023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r>
              <a:rPr lang="ru-RU" dirty="0"/>
              <a:t>  02</a:t>
            </a:r>
          </a:p>
        </p:txBody>
      </p:sp>
      <p:sp>
        <p:nvSpPr>
          <p:cNvPr id="50" name="Freeform 10"/>
          <p:cNvSpPr/>
          <p:nvPr/>
        </p:nvSpPr>
        <p:spPr>
          <a:xfrm>
            <a:off x="7113558" y="2260896"/>
            <a:ext cx="584618" cy="507023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r>
              <a:rPr lang="ru-RU" dirty="0"/>
              <a:t>  03</a:t>
            </a:r>
          </a:p>
        </p:txBody>
      </p:sp>
      <p:sp>
        <p:nvSpPr>
          <p:cNvPr id="51" name="Freeform 10"/>
          <p:cNvSpPr/>
          <p:nvPr/>
        </p:nvSpPr>
        <p:spPr>
          <a:xfrm>
            <a:off x="1168004" y="2218377"/>
            <a:ext cx="584618" cy="507023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r>
              <a:rPr lang="ru-RU" dirty="0"/>
              <a:t>  01</a:t>
            </a:r>
          </a:p>
        </p:txBody>
      </p:sp>
      <p:sp>
        <p:nvSpPr>
          <p:cNvPr id="52" name="Freeform 10"/>
          <p:cNvSpPr/>
          <p:nvPr/>
        </p:nvSpPr>
        <p:spPr>
          <a:xfrm>
            <a:off x="10132973" y="2299569"/>
            <a:ext cx="584618" cy="507023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r>
              <a:rPr lang="ru-RU" dirty="0"/>
              <a:t>  04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717B98-167D-4D0F-9B51-732A05D87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1644" y="4327846"/>
            <a:ext cx="1747638" cy="24843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7C5B71-C114-45EC-B50A-7498A21A81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72" y="4743481"/>
            <a:ext cx="2532400" cy="18993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3879DB-B492-4B8B-A949-EAEC90EC22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973" y="5149706"/>
            <a:ext cx="2218116" cy="16635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BA85878-3EAC-4D21-ADE1-1EB0A4472E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2" y="4937045"/>
            <a:ext cx="2309032" cy="155859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0351896-F248-4E5D-9CAB-B4D7DCE674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21" y="5023303"/>
            <a:ext cx="2218116" cy="166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3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02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798285" y="292947"/>
            <a:ext cx="7056736" cy="6298103"/>
            <a:chOff x="0" y="0"/>
            <a:chExt cx="4819745" cy="43015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539" latinLnBrk="0">
                <a:lnSpc>
                  <a:spcPts val="467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5860" y="308971"/>
            <a:ext cx="3914877" cy="5212802"/>
            <a:chOff x="0" y="0"/>
            <a:chExt cx="2327098" cy="3098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7098" cy="3098616"/>
            </a:xfrm>
            <a:custGeom>
              <a:avLst/>
              <a:gdLst/>
              <a:ahLst/>
              <a:cxnLst/>
              <a:rect l="l" t="t" r="r" b="b"/>
              <a:pathLst>
                <a:path w="2327098" h="3098616">
                  <a:moveTo>
                    <a:pt x="44825" y="0"/>
                  </a:moveTo>
                  <a:lnTo>
                    <a:pt x="2282273" y="0"/>
                  </a:lnTo>
                  <a:cubicBezTo>
                    <a:pt x="2294161" y="0"/>
                    <a:pt x="2305563" y="4723"/>
                    <a:pt x="2313969" y="13129"/>
                  </a:cubicBezTo>
                  <a:cubicBezTo>
                    <a:pt x="2322375" y="21535"/>
                    <a:pt x="2327098" y="32937"/>
                    <a:pt x="2327098" y="44825"/>
                  </a:cubicBezTo>
                  <a:lnTo>
                    <a:pt x="2327098" y="3053791"/>
                  </a:lnTo>
                  <a:cubicBezTo>
                    <a:pt x="2327098" y="3078547"/>
                    <a:pt x="2307029" y="3098616"/>
                    <a:pt x="2282273" y="3098616"/>
                  </a:cubicBezTo>
                  <a:lnTo>
                    <a:pt x="44825" y="3098616"/>
                  </a:lnTo>
                  <a:cubicBezTo>
                    <a:pt x="20069" y="3098616"/>
                    <a:pt x="0" y="3078547"/>
                    <a:pt x="0" y="3053791"/>
                  </a:cubicBezTo>
                  <a:lnTo>
                    <a:pt x="0" y="44825"/>
                  </a:lnTo>
                  <a:cubicBezTo>
                    <a:pt x="0" y="32937"/>
                    <a:pt x="4723" y="21535"/>
                    <a:pt x="13129" y="13129"/>
                  </a:cubicBezTo>
                  <a:cubicBezTo>
                    <a:pt x="21535" y="4723"/>
                    <a:pt x="32937" y="0"/>
                    <a:pt x="4482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327098" cy="31081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539" latinLnBrk="0">
                <a:lnSpc>
                  <a:spcPts val="467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3928218" y="942616"/>
            <a:ext cx="489558" cy="122389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947481" y="539300"/>
            <a:ext cx="608388" cy="152097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5"/>
                </a:lnTo>
                <a:lnTo>
                  <a:pt x="0" y="2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3896556" y="2927680"/>
            <a:ext cx="898773" cy="89877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 latinLnBrk="0">
                <a:lnSpc>
                  <a:spcPts val="140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056674" y="3037737"/>
            <a:ext cx="671785" cy="617261"/>
            <a:chOff x="0" y="0"/>
            <a:chExt cx="884596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 latinLnBrk="0">
                <a:lnSpc>
                  <a:spcPts val="1407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0EAB553-8D79-BEA5-79D4-3FE821849D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25" y="4696622"/>
            <a:ext cx="3842992" cy="21888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199B2A-DA08-43EB-9136-6A1E51DDB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55" y="467144"/>
            <a:ext cx="3171734" cy="224251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726D92D-DB68-4179-B09C-A1364C8E0C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03" y="1014657"/>
            <a:ext cx="3472821" cy="245540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FB13DD8-5FAB-4F0A-8ADB-888068B3E6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831" y="4191772"/>
            <a:ext cx="2248901" cy="224890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CE026FE-D21F-468D-BF44-34CDEC8E3C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762" y="3819021"/>
            <a:ext cx="2124854" cy="21248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BD40FFB-C11F-4CC8-9EF7-F2BD07B627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3" y="3540106"/>
            <a:ext cx="2155199" cy="2155199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FA0DF99-EE79-4445-BD22-50EEEB5F76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49" y="483588"/>
            <a:ext cx="2671326" cy="159432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52AD958-B763-497E-AA98-EB77B40053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87" y="2358072"/>
            <a:ext cx="1624559" cy="162455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885E8958-53A5-4FAB-BF23-2CD9C2737BC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22071"/>
          <a:stretch/>
        </p:blipFill>
        <p:spPr>
          <a:xfrm>
            <a:off x="897404" y="4272978"/>
            <a:ext cx="2104786" cy="6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25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11F91-F06F-5804-C041-25EEC10FD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44F8FF-46CD-A528-9FB1-397004F8CD96}"/>
              </a:ext>
            </a:extLst>
          </p:cNvPr>
          <p:cNvSpPr/>
          <p:nvPr/>
        </p:nvSpPr>
        <p:spPr>
          <a:xfrm>
            <a:off x="0" y="-282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13CC282-BCED-CD35-2032-A626FFD7258D}"/>
              </a:ext>
            </a:extLst>
          </p:cNvPr>
          <p:cNvSpPr/>
          <p:nvPr/>
        </p:nvSpPr>
        <p:spPr>
          <a:xfrm rot="935593">
            <a:off x="6877365" y="-1003031"/>
            <a:ext cx="6739015" cy="3712585"/>
          </a:xfrm>
          <a:custGeom>
            <a:avLst/>
            <a:gdLst/>
            <a:ahLst/>
            <a:cxnLst/>
            <a:rect l="l" t="t" r="r" b="b"/>
            <a:pathLst>
              <a:path w="10108522" h="5568877">
                <a:moveTo>
                  <a:pt x="0" y="0"/>
                </a:moveTo>
                <a:lnTo>
                  <a:pt x="10108523" y="0"/>
                </a:lnTo>
                <a:lnTo>
                  <a:pt x="10108523" y="5568877"/>
                </a:lnTo>
                <a:lnTo>
                  <a:pt x="0" y="5568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3C0E988-A1BE-BDB7-2C34-7FB18B0E1CC5}"/>
              </a:ext>
            </a:extLst>
          </p:cNvPr>
          <p:cNvSpPr/>
          <p:nvPr/>
        </p:nvSpPr>
        <p:spPr>
          <a:xfrm rot="1280600">
            <a:off x="-1353126" y="4667341"/>
            <a:ext cx="4834044" cy="2663119"/>
          </a:xfrm>
          <a:custGeom>
            <a:avLst/>
            <a:gdLst/>
            <a:ahLst/>
            <a:cxnLst/>
            <a:rect l="l" t="t" r="r" b="b"/>
            <a:pathLst>
              <a:path w="7251066" h="3994678">
                <a:moveTo>
                  <a:pt x="0" y="0"/>
                </a:moveTo>
                <a:lnTo>
                  <a:pt x="7251067" y="0"/>
                </a:lnTo>
                <a:lnTo>
                  <a:pt x="7251067" y="3994678"/>
                </a:lnTo>
                <a:lnTo>
                  <a:pt x="0" y="3994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CBC18620-B7C3-5648-3F7A-044D0BB7F73A}"/>
              </a:ext>
            </a:extLst>
          </p:cNvPr>
          <p:cNvGrpSpPr/>
          <p:nvPr/>
        </p:nvGrpSpPr>
        <p:grpSpPr>
          <a:xfrm>
            <a:off x="1062897" y="2059334"/>
            <a:ext cx="2385743" cy="3493720"/>
            <a:chOff x="0" y="0"/>
            <a:chExt cx="4771485" cy="6987440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A6560C92-E487-7CAA-927E-E135BC9BC8D3}"/>
                </a:ext>
              </a:extLst>
            </p:cNvPr>
            <p:cNvGrpSpPr/>
            <p:nvPr/>
          </p:nvGrpSpPr>
          <p:grpSpPr>
            <a:xfrm>
              <a:off x="0" y="0"/>
              <a:ext cx="4771485" cy="6987440"/>
              <a:chOff x="0" y="0"/>
              <a:chExt cx="1629461" cy="2386208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00768516-BB81-45CF-B3DD-D30D0D01419E}"/>
                  </a:ext>
                </a:extLst>
              </p:cNvPr>
              <p:cNvSpPr/>
              <p:nvPr/>
            </p:nvSpPr>
            <p:spPr>
              <a:xfrm>
                <a:off x="0" y="0"/>
                <a:ext cx="1629461" cy="2386208"/>
              </a:xfrm>
              <a:custGeom>
                <a:avLst/>
                <a:gdLst/>
                <a:ahLst/>
                <a:cxnLst/>
                <a:rect l="l" t="t" r="r" b="b"/>
                <a:pathLst>
                  <a:path w="1629461" h="2386208">
                    <a:moveTo>
                      <a:pt x="73555" y="0"/>
                    </a:moveTo>
                    <a:lnTo>
                      <a:pt x="1555906" y="0"/>
                    </a:lnTo>
                    <a:cubicBezTo>
                      <a:pt x="1575414" y="0"/>
                      <a:pt x="1594123" y="7750"/>
                      <a:pt x="1607917" y="21544"/>
                    </a:cubicBezTo>
                    <a:cubicBezTo>
                      <a:pt x="1621711" y="35338"/>
                      <a:pt x="1629461" y="54047"/>
                      <a:pt x="1629461" y="73555"/>
                    </a:cubicBezTo>
                    <a:lnTo>
                      <a:pt x="1629461" y="2312653"/>
                    </a:lnTo>
                    <a:cubicBezTo>
                      <a:pt x="1629461" y="2332161"/>
                      <a:pt x="1621711" y="2350870"/>
                      <a:pt x="1607917" y="2364664"/>
                    </a:cubicBezTo>
                    <a:cubicBezTo>
                      <a:pt x="1594123" y="2378459"/>
                      <a:pt x="1575414" y="2386208"/>
                      <a:pt x="1555906" y="2386208"/>
                    </a:cubicBezTo>
                    <a:lnTo>
                      <a:pt x="73555" y="2386208"/>
                    </a:lnTo>
                    <a:cubicBezTo>
                      <a:pt x="32932" y="2386208"/>
                      <a:pt x="0" y="2353277"/>
                      <a:pt x="0" y="2312653"/>
                    </a:cubicBezTo>
                    <a:lnTo>
                      <a:pt x="0" y="73555"/>
                    </a:lnTo>
                    <a:cubicBezTo>
                      <a:pt x="0" y="54047"/>
                      <a:pt x="7750" y="35338"/>
                      <a:pt x="21544" y="21544"/>
                    </a:cubicBezTo>
                    <a:cubicBezTo>
                      <a:pt x="35338" y="7750"/>
                      <a:pt x="54047" y="0"/>
                      <a:pt x="7355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539" latinLnBrk="0">
                  <a:defRPr/>
                </a:pPr>
                <a:endParaRPr lang="ru-RU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3D5A819E-5C6B-994B-BEEB-D119AFD3B72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629461" cy="23957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609539" latinLnBrk="0">
                  <a:lnSpc>
                    <a:spcPts val="467"/>
                  </a:lnSpc>
                  <a:spcBef>
                    <a:spcPct val="0"/>
                  </a:spcBef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BEBF89CF-0D17-2C4D-F0E0-48A797291C14}"/>
                </a:ext>
              </a:extLst>
            </p:cNvPr>
            <p:cNvSpPr/>
            <p:nvPr/>
          </p:nvSpPr>
          <p:spPr>
            <a:xfrm flipV="1">
              <a:off x="12907" y="983659"/>
              <a:ext cx="4758579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2A43AAAA-BB4B-6760-DFB2-63011B717D53}"/>
              </a:ext>
            </a:extLst>
          </p:cNvPr>
          <p:cNvSpPr/>
          <p:nvPr/>
        </p:nvSpPr>
        <p:spPr>
          <a:xfrm>
            <a:off x="2562388" y="2229313"/>
            <a:ext cx="489558" cy="122389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5D3B8F7-56ED-911D-1624-64DF5BD020A2}"/>
              </a:ext>
            </a:extLst>
          </p:cNvPr>
          <p:cNvGrpSpPr/>
          <p:nvPr/>
        </p:nvGrpSpPr>
        <p:grpSpPr>
          <a:xfrm>
            <a:off x="2133600" y="127002"/>
            <a:ext cx="7162800" cy="1692753"/>
            <a:chOff x="0" y="0"/>
            <a:chExt cx="1962273" cy="611733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B48C41D-D88D-8D2A-3A5E-9B16E22D0C29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B937C44-B24E-EA1A-CF43-29BF205E5215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 defTabSz="609539" latinLnBrk="0">
                <a:lnSpc>
                  <a:spcPts val="467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46CF070A-1FBA-8632-E75E-1EB7C783A93F}"/>
              </a:ext>
            </a:extLst>
          </p:cNvPr>
          <p:cNvSpPr txBox="1"/>
          <p:nvPr/>
        </p:nvSpPr>
        <p:spPr>
          <a:xfrm>
            <a:off x="2545914" y="399440"/>
            <a:ext cx="6718791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 latinLnBrk="0">
              <a:lnSpc>
                <a:spcPts val="7338"/>
              </a:lnSpc>
              <a:spcBef>
                <a:spcPct val="0"/>
              </a:spcBef>
              <a:defRPr/>
            </a:pPr>
            <a:r>
              <a:rPr lang="ru-RU" sz="2700" b="1" dirty="0">
                <a:solidFill>
                  <a:srgbClr val="4BACC6"/>
                </a:solidFill>
                <a:latin typeface="Repo Bold Bold"/>
              </a:rPr>
              <a:t>Нейросети для генерации текста</a:t>
            </a:r>
            <a:endParaRPr lang="en-US" sz="2700" b="1" dirty="0">
              <a:solidFill>
                <a:srgbClr val="4BACC6"/>
              </a:solidFill>
              <a:latin typeface="Repo Bold Bold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1CA50021-488D-D9F8-3F26-DE23127E2DDF}"/>
              </a:ext>
            </a:extLst>
          </p:cNvPr>
          <p:cNvSpPr txBox="1"/>
          <p:nvPr/>
        </p:nvSpPr>
        <p:spPr>
          <a:xfrm>
            <a:off x="1292925" y="4851887"/>
            <a:ext cx="188963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 latinLnBrk="0">
              <a:lnSpc>
                <a:spcPts val="1796"/>
              </a:lnSpc>
              <a:spcBef>
                <a:spcPct val="0"/>
              </a:spcBef>
              <a:defRPr/>
            </a:pPr>
            <a:r>
              <a:rPr lang="ru-RU" sz="1900" dirty="0">
                <a:solidFill>
                  <a:srgbClr val="000000"/>
                </a:solidFill>
                <a:latin typeface="Repo Bold" panose="020B0604020202020204" charset="0"/>
              </a:rPr>
              <a:t>Чат-бот от Сбера</a:t>
            </a:r>
            <a:endParaRPr lang="en-US" sz="1900" dirty="0">
              <a:solidFill>
                <a:srgbClr val="000000"/>
              </a:solidFill>
              <a:latin typeface="Repo Bold" panose="020B0604020202020204" charset="0"/>
            </a:endParaRPr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5EAFDE98-0703-0802-AC2B-71E9FF96DA29}"/>
              </a:ext>
            </a:extLst>
          </p:cNvPr>
          <p:cNvGrpSpPr/>
          <p:nvPr/>
        </p:nvGrpSpPr>
        <p:grpSpPr>
          <a:xfrm>
            <a:off x="4062283" y="2038919"/>
            <a:ext cx="2385743" cy="3493720"/>
            <a:chOff x="0" y="0"/>
            <a:chExt cx="4771485" cy="6987440"/>
          </a:xfrm>
        </p:grpSpPr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ADA51D19-9307-07A0-48E0-34BF773F8724}"/>
                </a:ext>
              </a:extLst>
            </p:cNvPr>
            <p:cNvGrpSpPr/>
            <p:nvPr/>
          </p:nvGrpSpPr>
          <p:grpSpPr>
            <a:xfrm>
              <a:off x="0" y="0"/>
              <a:ext cx="4771485" cy="6987440"/>
              <a:chOff x="0" y="0"/>
              <a:chExt cx="1629461" cy="2386208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B4FAC8E-AAEA-8AC8-4CBC-1626344F55CB}"/>
                  </a:ext>
                </a:extLst>
              </p:cNvPr>
              <p:cNvSpPr/>
              <p:nvPr/>
            </p:nvSpPr>
            <p:spPr>
              <a:xfrm>
                <a:off x="0" y="0"/>
                <a:ext cx="1629461" cy="2386208"/>
              </a:xfrm>
              <a:custGeom>
                <a:avLst/>
                <a:gdLst/>
                <a:ahLst/>
                <a:cxnLst/>
                <a:rect l="l" t="t" r="r" b="b"/>
                <a:pathLst>
                  <a:path w="1629461" h="2386208">
                    <a:moveTo>
                      <a:pt x="73555" y="0"/>
                    </a:moveTo>
                    <a:lnTo>
                      <a:pt x="1555906" y="0"/>
                    </a:lnTo>
                    <a:cubicBezTo>
                      <a:pt x="1575414" y="0"/>
                      <a:pt x="1594123" y="7750"/>
                      <a:pt x="1607917" y="21544"/>
                    </a:cubicBezTo>
                    <a:cubicBezTo>
                      <a:pt x="1621711" y="35338"/>
                      <a:pt x="1629461" y="54047"/>
                      <a:pt x="1629461" y="73555"/>
                    </a:cubicBezTo>
                    <a:lnTo>
                      <a:pt x="1629461" y="2312653"/>
                    </a:lnTo>
                    <a:cubicBezTo>
                      <a:pt x="1629461" y="2332161"/>
                      <a:pt x="1621711" y="2350870"/>
                      <a:pt x="1607917" y="2364664"/>
                    </a:cubicBezTo>
                    <a:cubicBezTo>
                      <a:pt x="1594123" y="2378459"/>
                      <a:pt x="1575414" y="2386208"/>
                      <a:pt x="1555906" y="2386208"/>
                    </a:cubicBezTo>
                    <a:lnTo>
                      <a:pt x="73555" y="2386208"/>
                    </a:lnTo>
                    <a:cubicBezTo>
                      <a:pt x="32932" y="2386208"/>
                      <a:pt x="0" y="2353277"/>
                      <a:pt x="0" y="2312653"/>
                    </a:cubicBezTo>
                    <a:lnTo>
                      <a:pt x="0" y="73555"/>
                    </a:lnTo>
                    <a:cubicBezTo>
                      <a:pt x="0" y="54047"/>
                      <a:pt x="7750" y="35338"/>
                      <a:pt x="21544" y="21544"/>
                    </a:cubicBezTo>
                    <a:cubicBezTo>
                      <a:pt x="35338" y="7750"/>
                      <a:pt x="54047" y="0"/>
                      <a:pt x="7355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539" latinLnBrk="0">
                  <a:defRPr/>
                </a:pPr>
                <a:endParaRPr lang="ru-RU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1EE093AC-66D4-238B-109A-5BEFFD728540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629461" cy="23957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609539" latinLnBrk="0">
                  <a:lnSpc>
                    <a:spcPts val="467"/>
                  </a:lnSpc>
                  <a:spcBef>
                    <a:spcPct val="0"/>
                  </a:spcBef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AutoShape 25">
              <a:extLst>
                <a:ext uri="{FF2B5EF4-FFF2-40B4-BE49-F238E27FC236}">
                  <a16:creationId xmlns:a16="http://schemas.microsoft.com/office/drawing/2014/main" id="{B91604FD-67EA-8635-E377-785EA01CA177}"/>
                </a:ext>
              </a:extLst>
            </p:cNvPr>
            <p:cNvSpPr/>
            <p:nvPr/>
          </p:nvSpPr>
          <p:spPr>
            <a:xfrm flipV="1">
              <a:off x="12907" y="983659"/>
              <a:ext cx="4758579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Freeform 32">
            <a:extLst>
              <a:ext uri="{FF2B5EF4-FFF2-40B4-BE49-F238E27FC236}">
                <a16:creationId xmlns:a16="http://schemas.microsoft.com/office/drawing/2014/main" id="{43CD1ABF-BE01-1F22-3452-912E46E3F405}"/>
              </a:ext>
            </a:extLst>
          </p:cNvPr>
          <p:cNvSpPr/>
          <p:nvPr/>
        </p:nvSpPr>
        <p:spPr>
          <a:xfrm>
            <a:off x="5774358" y="2229313"/>
            <a:ext cx="489558" cy="122389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C6183B4-24C6-1F4A-FEBF-AA5CEC1D64EA}"/>
              </a:ext>
            </a:extLst>
          </p:cNvPr>
          <p:cNvGrpSpPr/>
          <p:nvPr/>
        </p:nvGrpSpPr>
        <p:grpSpPr>
          <a:xfrm>
            <a:off x="6771635" y="2031579"/>
            <a:ext cx="2385743" cy="3493720"/>
            <a:chOff x="10157453" y="3047368"/>
            <a:chExt cx="3578614" cy="5240580"/>
          </a:xfrm>
        </p:grpSpPr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DC772361-5E0A-F7FF-12B3-AE02881680BB}"/>
                </a:ext>
              </a:extLst>
            </p:cNvPr>
            <p:cNvGrpSpPr/>
            <p:nvPr/>
          </p:nvGrpSpPr>
          <p:grpSpPr>
            <a:xfrm>
              <a:off x="10157453" y="3047368"/>
              <a:ext cx="3578614" cy="5240580"/>
              <a:chOff x="0" y="0"/>
              <a:chExt cx="1629461" cy="2386208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56DCC06C-5249-E400-1DDE-349EE8CB36E7}"/>
                  </a:ext>
                </a:extLst>
              </p:cNvPr>
              <p:cNvSpPr/>
              <p:nvPr/>
            </p:nvSpPr>
            <p:spPr>
              <a:xfrm>
                <a:off x="0" y="0"/>
                <a:ext cx="1629461" cy="2386208"/>
              </a:xfrm>
              <a:custGeom>
                <a:avLst/>
                <a:gdLst/>
                <a:ahLst/>
                <a:cxnLst/>
                <a:rect l="l" t="t" r="r" b="b"/>
                <a:pathLst>
                  <a:path w="1629461" h="2386208">
                    <a:moveTo>
                      <a:pt x="73555" y="0"/>
                    </a:moveTo>
                    <a:lnTo>
                      <a:pt x="1555906" y="0"/>
                    </a:lnTo>
                    <a:cubicBezTo>
                      <a:pt x="1575414" y="0"/>
                      <a:pt x="1594123" y="7750"/>
                      <a:pt x="1607917" y="21544"/>
                    </a:cubicBezTo>
                    <a:cubicBezTo>
                      <a:pt x="1621711" y="35338"/>
                      <a:pt x="1629461" y="54047"/>
                      <a:pt x="1629461" y="73555"/>
                    </a:cubicBezTo>
                    <a:lnTo>
                      <a:pt x="1629461" y="2312653"/>
                    </a:lnTo>
                    <a:cubicBezTo>
                      <a:pt x="1629461" y="2332161"/>
                      <a:pt x="1621711" y="2350870"/>
                      <a:pt x="1607917" y="2364664"/>
                    </a:cubicBezTo>
                    <a:cubicBezTo>
                      <a:pt x="1594123" y="2378459"/>
                      <a:pt x="1575414" y="2386208"/>
                      <a:pt x="1555906" y="2386208"/>
                    </a:cubicBezTo>
                    <a:lnTo>
                      <a:pt x="73555" y="2386208"/>
                    </a:lnTo>
                    <a:cubicBezTo>
                      <a:pt x="32932" y="2386208"/>
                      <a:pt x="0" y="2353277"/>
                      <a:pt x="0" y="2312653"/>
                    </a:cubicBezTo>
                    <a:lnTo>
                      <a:pt x="0" y="73555"/>
                    </a:lnTo>
                    <a:cubicBezTo>
                      <a:pt x="0" y="54047"/>
                      <a:pt x="7750" y="35338"/>
                      <a:pt x="21544" y="21544"/>
                    </a:cubicBezTo>
                    <a:cubicBezTo>
                      <a:pt x="35338" y="7750"/>
                      <a:pt x="54047" y="0"/>
                      <a:pt x="7355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539" latinLnBrk="0">
                  <a:defRPr/>
                </a:pPr>
                <a:endParaRPr lang="ru-RU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36">
                <a:extLst>
                  <a:ext uri="{FF2B5EF4-FFF2-40B4-BE49-F238E27FC236}">
                    <a16:creationId xmlns:a16="http://schemas.microsoft.com/office/drawing/2014/main" id="{91382FD5-B913-377D-4F2B-97EA46880E7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629461" cy="23957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609539" latinLnBrk="0">
                  <a:lnSpc>
                    <a:spcPts val="467"/>
                  </a:lnSpc>
                  <a:spcBef>
                    <a:spcPct val="0"/>
                  </a:spcBef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AutoShape 37">
              <a:extLst>
                <a:ext uri="{FF2B5EF4-FFF2-40B4-BE49-F238E27FC236}">
                  <a16:creationId xmlns:a16="http://schemas.microsoft.com/office/drawing/2014/main" id="{22F2E498-73BF-324A-72F2-DC2518E14D7A}"/>
                </a:ext>
              </a:extLst>
            </p:cNvPr>
            <p:cNvSpPr/>
            <p:nvPr/>
          </p:nvSpPr>
          <p:spPr>
            <a:xfrm flipV="1">
              <a:off x="10167133" y="3785112"/>
              <a:ext cx="3568934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2" name="Freeform 42">
            <a:extLst>
              <a:ext uri="{FF2B5EF4-FFF2-40B4-BE49-F238E27FC236}">
                <a16:creationId xmlns:a16="http://schemas.microsoft.com/office/drawing/2014/main" id="{DFB63F39-A3B4-5CE1-2859-E5C20AE474FF}"/>
              </a:ext>
            </a:extLst>
          </p:cNvPr>
          <p:cNvSpPr/>
          <p:nvPr/>
        </p:nvSpPr>
        <p:spPr>
          <a:xfrm>
            <a:off x="8372304" y="2229313"/>
            <a:ext cx="599949" cy="132871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4878F16-215A-E669-DBBA-CD1101966814}"/>
              </a:ext>
            </a:extLst>
          </p:cNvPr>
          <p:cNvGrpSpPr/>
          <p:nvPr/>
        </p:nvGrpSpPr>
        <p:grpSpPr>
          <a:xfrm>
            <a:off x="9517232" y="2031579"/>
            <a:ext cx="2392857" cy="3529627"/>
            <a:chOff x="14317715" y="3035141"/>
            <a:chExt cx="3589286" cy="5294440"/>
          </a:xfrm>
        </p:grpSpPr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D244040C-1257-3B06-16A9-52704CFB479B}"/>
                </a:ext>
              </a:extLst>
            </p:cNvPr>
            <p:cNvGrpSpPr/>
            <p:nvPr/>
          </p:nvGrpSpPr>
          <p:grpSpPr>
            <a:xfrm>
              <a:off x="14317715" y="3035141"/>
              <a:ext cx="3589285" cy="5294440"/>
              <a:chOff x="-4859" y="-24524"/>
              <a:chExt cx="1634320" cy="2410732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B833E621-57D8-6EAD-39C8-3A1CA6B4E031}"/>
                  </a:ext>
                </a:extLst>
              </p:cNvPr>
              <p:cNvSpPr/>
              <p:nvPr/>
            </p:nvSpPr>
            <p:spPr>
              <a:xfrm>
                <a:off x="-4859" y="-24524"/>
                <a:ext cx="1629461" cy="2386208"/>
              </a:xfrm>
              <a:custGeom>
                <a:avLst/>
                <a:gdLst/>
                <a:ahLst/>
                <a:cxnLst/>
                <a:rect l="l" t="t" r="r" b="b"/>
                <a:pathLst>
                  <a:path w="1629461" h="2386208">
                    <a:moveTo>
                      <a:pt x="73555" y="0"/>
                    </a:moveTo>
                    <a:lnTo>
                      <a:pt x="1555906" y="0"/>
                    </a:lnTo>
                    <a:cubicBezTo>
                      <a:pt x="1575414" y="0"/>
                      <a:pt x="1594123" y="7750"/>
                      <a:pt x="1607917" y="21544"/>
                    </a:cubicBezTo>
                    <a:cubicBezTo>
                      <a:pt x="1621711" y="35338"/>
                      <a:pt x="1629461" y="54047"/>
                      <a:pt x="1629461" y="73555"/>
                    </a:cubicBezTo>
                    <a:lnTo>
                      <a:pt x="1629461" y="2312653"/>
                    </a:lnTo>
                    <a:cubicBezTo>
                      <a:pt x="1629461" y="2332161"/>
                      <a:pt x="1621711" y="2350870"/>
                      <a:pt x="1607917" y="2364664"/>
                    </a:cubicBezTo>
                    <a:cubicBezTo>
                      <a:pt x="1594123" y="2378459"/>
                      <a:pt x="1575414" y="2386208"/>
                      <a:pt x="1555906" y="2386208"/>
                    </a:cubicBezTo>
                    <a:lnTo>
                      <a:pt x="73555" y="2386208"/>
                    </a:lnTo>
                    <a:cubicBezTo>
                      <a:pt x="32932" y="2386208"/>
                      <a:pt x="0" y="2353277"/>
                      <a:pt x="0" y="2312653"/>
                    </a:cubicBezTo>
                    <a:lnTo>
                      <a:pt x="0" y="73555"/>
                    </a:lnTo>
                    <a:cubicBezTo>
                      <a:pt x="0" y="54047"/>
                      <a:pt x="7750" y="35338"/>
                      <a:pt x="21544" y="21544"/>
                    </a:cubicBezTo>
                    <a:cubicBezTo>
                      <a:pt x="35338" y="7750"/>
                      <a:pt x="54047" y="0"/>
                      <a:pt x="73555" y="0"/>
                    </a:cubicBezTo>
                    <a:close/>
                  </a:path>
                </a:pathLst>
              </a:custGeom>
              <a:solidFill>
                <a:srgbClr val="FFFEF7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539" latinLnBrk="0">
                  <a:defRPr/>
                </a:pPr>
                <a:endParaRPr lang="ru-RU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71B0480E-C50D-EAB2-7C55-A0A76F66D546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629461" cy="23957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609539" latinLnBrk="0">
                  <a:lnSpc>
                    <a:spcPts val="467"/>
                  </a:lnSpc>
                  <a:spcBef>
                    <a:spcPct val="0"/>
                  </a:spcBef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9" name="AutoShape 49">
              <a:extLst>
                <a:ext uri="{FF2B5EF4-FFF2-40B4-BE49-F238E27FC236}">
                  <a16:creationId xmlns:a16="http://schemas.microsoft.com/office/drawing/2014/main" id="{544DEF72-EC38-5271-787C-60E5EE634FD4}"/>
                </a:ext>
              </a:extLst>
            </p:cNvPr>
            <p:cNvSpPr/>
            <p:nvPr/>
          </p:nvSpPr>
          <p:spPr>
            <a:xfrm flipV="1">
              <a:off x="14338066" y="3826745"/>
              <a:ext cx="3568935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539" latinLnBrk="0">
                <a:defRPr/>
              </a:pPr>
              <a:endParaRPr lang="ru-RU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Freeform 56">
            <a:extLst>
              <a:ext uri="{FF2B5EF4-FFF2-40B4-BE49-F238E27FC236}">
                <a16:creationId xmlns:a16="http://schemas.microsoft.com/office/drawing/2014/main" id="{C8A76C4B-B4DC-C1E3-F35F-FD0480985EB0}"/>
              </a:ext>
            </a:extLst>
          </p:cNvPr>
          <p:cNvSpPr/>
          <p:nvPr/>
        </p:nvSpPr>
        <p:spPr>
          <a:xfrm>
            <a:off x="11292723" y="2218610"/>
            <a:ext cx="489558" cy="122389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pPr defTabSz="609539" latinLnBrk="0">
              <a:defRPr/>
            </a:pPr>
            <a:endParaRPr lang="ru-RU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TextBox 20">
            <a:extLst>
              <a:ext uri="{FF2B5EF4-FFF2-40B4-BE49-F238E27FC236}">
                <a16:creationId xmlns:a16="http://schemas.microsoft.com/office/drawing/2014/main" id="{3597EA2F-AA15-0182-C76D-314BBFBC6BBC}"/>
              </a:ext>
            </a:extLst>
          </p:cNvPr>
          <p:cNvSpPr txBox="1"/>
          <p:nvPr/>
        </p:nvSpPr>
        <p:spPr>
          <a:xfrm>
            <a:off x="4238326" y="4858812"/>
            <a:ext cx="2113382" cy="469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 latinLnBrk="0">
              <a:lnSpc>
                <a:spcPts val="1796"/>
              </a:lnSpc>
              <a:spcBef>
                <a:spcPct val="0"/>
              </a:spcBef>
              <a:defRPr/>
            </a:pPr>
            <a:r>
              <a:rPr lang="ru-RU" sz="1900" dirty="0">
                <a:solidFill>
                  <a:srgbClr val="000000"/>
                </a:solidFill>
                <a:latin typeface="Repo Bold" panose="020B0604020202020204" charset="0"/>
              </a:rPr>
              <a:t>Чат-бот от Мегафона</a:t>
            </a:r>
            <a:endParaRPr lang="en-US" sz="1900" dirty="0">
              <a:solidFill>
                <a:srgbClr val="000000"/>
              </a:solidFill>
              <a:latin typeface="Repo Bold" panose="020B0604020202020204" charset="0"/>
            </a:endParaRPr>
          </a:p>
        </p:txBody>
      </p:sp>
      <p:sp>
        <p:nvSpPr>
          <p:cNvPr id="68" name="TextBox 20">
            <a:extLst>
              <a:ext uri="{FF2B5EF4-FFF2-40B4-BE49-F238E27FC236}">
                <a16:creationId xmlns:a16="http://schemas.microsoft.com/office/drawing/2014/main" id="{0FFB9A5B-A570-AE4A-022C-11A42DC1178A}"/>
              </a:ext>
            </a:extLst>
          </p:cNvPr>
          <p:cNvSpPr txBox="1"/>
          <p:nvPr/>
        </p:nvSpPr>
        <p:spPr>
          <a:xfrm>
            <a:off x="6967003" y="4946843"/>
            <a:ext cx="2113382" cy="23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 latinLnBrk="0">
              <a:lnSpc>
                <a:spcPts val="1796"/>
              </a:lnSpc>
              <a:spcBef>
                <a:spcPct val="0"/>
              </a:spcBef>
              <a:defRPr/>
            </a:pPr>
            <a:r>
              <a:rPr lang="en-US" sz="1900" dirty="0" err="1">
                <a:solidFill>
                  <a:srgbClr val="000000"/>
                </a:solidFill>
                <a:latin typeface="Repo Bold" panose="020B0604020202020204" charset="0"/>
              </a:rPr>
              <a:t>Gerwin</a:t>
            </a:r>
            <a:r>
              <a:rPr lang="en-US" sz="1900" dirty="0">
                <a:solidFill>
                  <a:srgbClr val="000000"/>
                </a:solidFill>
                <a:latin typeface="Repo Bold" panose="020B0604020202020204" charset="0"/>
              </a:rPr>
              <a:t> AI</a:t>
            </a:r>
          </a:p>
        </p:txBody>
      </p:sp>
      <p:sp>
        <p:nvSpPr>
          <p:cNvPr id="71" name="TextBox 20">
            <a:extLst>
              <a:ext uri="{FF2B5EF4-FFF2-40B4-BE49-F238E27FC236}">
                <a16:creationId xmlns:a16="http://schemas.microsoft.com/office/drawing/2014/main" id="{90BD52BA-C09D-8AD1-D6A2-A7CF9348FE97}"/>
              </a:ext>
            </a:extLst>
          </p:cNvPr>
          <p:cNvSpPr txBox="1"/>
          <p:nvPr/>
        </p:nvSpPr>
        <p:spPr>
          <a:xfrm>
            <a:off x="9639688" y="4927238"/>
            <a:ext cx="2113382" cy="23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 latinLnBrk="0">
              <a:lnSpc>
                <a:spcPts val="1796"/>
              </a:lnSpc>
              <a:spcBef>
                <a:spcPct val="0"/>
              </a:spcBef>
              <a:defRPr/>
            </a:pPr>
            <a:r>
              <a:rPr lang="en-US" sz="1900" dirty="0">
                <a:solidFill>
                  <a:srgbClr val="000000"/>
                </a:solidFill>
                <a:latin typeface="Repo Bold" panose="020B0604020202020204" charset="0"/>
              </a:rPr>
              <a:t>Chat GPT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36793F-E81F-767F-B784-265C1F6F87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0" b="23036"/>
          <a:stretch/>
        </p:blipFill>
        <p:spPr>
          <a:xfrm>
            <a:off x="1189541" y="2621692"/>
            <a:ext cx="2132454" cy="218300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EB57238-A6B7-96F0-17AA-1BC838428EA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3" b="16067"/>
          <a:stretch/>
        </p:blipFill>
        <p:spPr>
          <a:xfrm>
            <a:off x="4131727" y="2480622"/>
            <a:ext cx="2246856" cy="263719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867A3C6-5E75-08C5-CE52-D59CB06611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153" y="2998304"/>
            <a:ext cx="1562459" cy="156245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3274AA9-9B4B-4912-02E6-020708818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0" b="51920"/>
          <a:stretch/>
        </p:blipFill>
        <p:spPr>
          <a:xfrm>
            <a:off x="9631413" y="2771694"/>
            <a:ext cx="2171607" cy="17740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A9EF58-95A3-08FF-D9C4-3D70BE9D10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87357" y="-547629"/>
            <a:ext cx="3169929" cy="31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6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</p:bld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AC15"/>
        </a:solidFill>
        <a:ln w="9525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2109</TotalTime>
  <Words>492</Words>
  <Application>Microsoft Office PowerPoint</Application>
  <PresentationFormat>Широкоэкранный</PresentationFormat>
  <Paragraphs>123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맑은 고딕</vt:lpstr>
      <vt:lpstr>Arial</vt:lpstr>
      <vt:lpstr>Calibri</vt:lpstr>
      <vt:lpstr>Repo Bold</vt:lpstr>
      <vt:lpstr>Repo Bold Bold</vt:lpstr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1 пк</cp:lastModifiedBy>
  <cp:revision>164</cp:revision>
  <dcterms:created xsi:type="dcterms:W3CDTF">2019-04-06T05:20:47Z</dcterms:created>
  <dcterms:modified xsi:type="dcterms:W3CDTF">2024-12-20T09:57:56Z</dcterms:modified>
</cp:coreProperties>
</file>